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9"/>
  </p:notesMasterIdLst>
  <p:sldIdLst>
    <p:sldId id="256" r:id="rId5"/>
    <p:sldId id="295" r:id="rId6"/>
    <p:sldId id="258" r:id="rId7"/>
    <p:sldId id="296" r:id="rId8"/>
    <p:sldId id="262" r:id="rId9"/>
    <p:sldId id="263" r:id="rId10"/>
    <p:sldId id="261" r:id="rId11"/>
    <p:sldId id="309" r:id="rId12"/>
    <p:sldId id="259" r:id="rId13"/>
    <p:sldId id="264" r:id="rId14"/>
    <p:sldId id="265" r:id="rId15"/>
    <p:sldId id="266" r:id="rId16"/>
    <p:sldId id="267" r:id="rId17"/>
    <p:sldId id="268" r:id="rId18"/>
    <p:sldId id="269" r:id="rId19"/>
    <p:sldId id="270" r:id="rId20"/>
    <p:sldId id="271" r:id="rId21"/>
    <p:sldId id="272" r:id="rId22"/>
    <p:sldId id="299" r:id="rId23"/>
    <p:sldId id="300" r:id="rId24"/>
    <p:sldId id="301" r:id="rId25"/>
    <p:sldId id="302" r:id="rId26"/>
    <p:sldId id="303" r:id="rId27"/>
    <p:sldId id="310" r:id="rId28"/>
    <p:sldId id="277" r:id="rId29"/>
    <p:sldId id="278" r:id="rId30"/>
    <p:sldId id="279" r:id="rId31"/>
    <p:sldId id="280" r:id="rId32"/>
    <p:sldId id="282" r:id="rId33"/>
    <p:sldId id="311" r:id="rId34"/>
    <p:sldId id="283" r:id="rId35"/>
    <p:sldId id="284" r:id="rId36"/>
    <p:sldId id="304" r:id="rId37"/>
    <p:sldId id="305" r:id="rId38"/>
    <p:sldId id="306" r:id="rId39"/>
    <p:sldId id="312" r:id="rId40"/>
    <p:sldId id="288" r:id="rId41"/>
    <p:sldId id="289" r:id="rId42"/>
    <p:sldId id="290" r:id="rId43"/>
    <p:sldId id="291" r:id="rId44"/>
    <p:sldId id="292" r:id="rId45"/>
    <p:sldId id="293" r:id="rId46"/>
    <p:sldId id="308" r:id="rId47"/>
    <p:sldId id="307"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Alearney, Ann" initials="MA" lastIdx="22" clrIdx="0">
    <p:extLst>
      <p:ext uri="{19B8F6BF-5375-455C-9EA6-DF929625EA0E}">
        <p15:presenceInfo xmlns:p15="http://schemas.microsoft.com/office/powerpoint/2012/main" userId="S::mcal07@osumc.edu::ab08c033-6253-477c-829c-9160fe7322ab" providerId="AD"/>
      </p:ext>
    </p:extLst>
  </p:cmAuthor>
  <p:cmAuthor id="2" name="Sarah MacEwan" initials="SM" lastIdx="4" clrIdx="1">
    <p:extLst>
      <p:ext uri="{19B8F6BF-5375-455C-9EA6-DF929625EA0E}">
        <p15:presenceInfo xmlns:p15="http://schemas.microsoft.com/office/powerpoint/2012/main" userId="Sarah MacEwan" providerId="None"/>
      </p:ext>
    </p:extLst>
  </p:cmAuthor>
  <p:cmAuthor id="3" name="Rush, Laura" initials="RL" lastIdx="8" clrIdx="2">
    <p:extLst>
      <p:ext uri="{19B8F6BF-5375-455C-9EA6-DF929625EA0E}">
        <p15:presenceInfo xmlns:p15="http://schemas.microsoft.com/office/powerpoint/2012/main" userId="S::rush02@osumc.edu::1a8950a4-f00a-47b2-bb7f-9f3d383a4afe" providerId="AD"/>
      </p:ext>
    </p:extLst>
  </p:cmAuthor>
  <p:cmAuthor id="4" name="Griesenbrock, Tyler" initials="GT" lastIdx="13" clrIdx="3">
    <p:extLst>
      <p:ext uri="{19B8F6BF-5375-455C-9EA6-DF929625EA0E}">
        <p15:presenceInfo xmlns:p15="http://schemas.microsoft.com/office/powerpoint/2012/main" userId="S::grie40@osumc.edu::2c03e51f-3ebb-472e-ad4d-1f2b78da24b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B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42"/>
    <p:restoredTop sz="95034"/>
  </p:normalViewPr>
  <p:slideViewPr>
    <p:cSldViewPr snapToGrid="0" snapToObjects="1" showGuides="1">
      <p:cViewPr varScale="1">
        <p:scale>
          <a:sx n="131" d="100"/>
          <a:sy n="131" d="100"/>
        </p:scale>
        <p:origin x="216" y="552"/>
      </p:cViewPr>
      <p:guideLst>
        <p:guide orient="horz" pos="2160"/>
        <p:guide pos="3840"/>
      </p:guideLst>
    </p:cSldViewPr>
  </p:slideViewPr>
  <p:outlineViewPr>
    <p:cViewPr>
      <p:scale>
        <a:sx n="33" d="100"/>
        <a:sy n="33" d="100"/>
      </p:scale>
      <p:origin x="0" y="-35032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55"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iesenbrock, Tyler" userId="S::grie40@osumc.edu::2c03e51f-3ebb-472e-ad4d-1f2b78da24b9" providerId="AD" clId="Web-{715C0C42-2258-4E9C-B101-85F71EBECBC7}"/>
    <pc:docChg chg="modSld">
      <pc:chgData name="Griesenbrock, Tyler" userId="S::grie40@osumc.edu::2c03e51f-3ebb-472e-ad4d-1f2b78da24b9" providerId="AD" clId="Web-{715C0C42-2258-4E9C-B101-85F71EBECBC7}" dt="2021-08-03T19:48:17.533" v="1" actId="20577"/>
      <pc:docMkLst>
        <pc:docMk/>
      </pc:docMkLst>
      <pc:sldChg chg="modSp">
        <pc:chgData name="Griesenbrock, Tyler" userId="S::grie40@osumc.edu::2c03e51f-3ebb-472e-ad4d-1f2b78da24b9" providerId="AD" clId="Web-{715C0C42-2258-4E9C-B101-85F71EBECBC7}" dt="2021-08-03T19:48:17.533" v="1" actId="20577"/>
        <pc:sldMkLst>
          <pc:docMk/>
          <pc:sldMk cId="3155507130" sldId="289"/>
        </pc:sldMkLst>
        <pc:spChg chg="mod">
          <ac:chgData name="Griesenbrock, Tyler" userId="S::grie40@osumc.edu::2c03e51f-3ebb-472e-ad4d-1f2b78da24b9" providerId="AD" clId="Web-{715C0C42-2258-4E9C-B101-85F71EBECBC7}" dt="2021-08-03T19:48:17.533" v="1" actId="20577"/>
          <ac:spMkLst>
            <pc:docMk/>
            <pc:sldMk cId="3155507130" sldId="289"/>
            <ac:spMk id="5" creationId="{615F4D2E-53A3-E54D-9B84-A10022EEA20C}"/>
          </ac:spMkLst>
        </pc:spChg>
      </pc:sldChg>
    </pc:docChg>
  </pc:docChgLst>
  <pc:docChgLst>
    <pc:chgData name="Griesenbrock, Tyler" userId="S::grie40@osumc.edu::2c03e51f-3ebb-472e-ad4d-1f2b78da24b9" providerId="AD" clId="Web-{9DC90AD6-8FD0-4CAE-A015-B6A16B28C582}"/>
    <pc:docChg chg="addSld modSld sldOrd">
      <pc:chgData name="Griesenbrock, Tyler" userId="S::grie40@osumc.edu::2c03e51f-3ebb-472e-ad4d-1f2b78da24b9" providerId="AD" clId="Web-{9DC90AD6-8FD0-4CAE-A015-B6A16B28C582}" dt="2021-08-02T20:20:26.348" v="37" actId="20577"/>
      <pc:docMkLst>
        <pc:docMk/>
      </pc:docMkLst>
      <pc:sldChg chg="ord">
        <pc:chgData name="Griesenbrock, Tyler" userId="S::grie40@osumc.edu::2c03e51f-3ebb-472e-ad4d-1f2b78da24b9" providerId="AD" clId="Web-{9DC90AD6-8FD0-4CAE-A015-B6A16B28C582}" dt="2021-08-02T20:18:35.829" v="15"/>
        <pc:sldMkLst>
          <pc:docMk/>
          <pc:sldMk cId="2114699281" sldId="293"/>
        </pc:sldMkLst>
      </pc:sldChg>
      <pc:sldChg chg="delSp modSp new ord">
        <pc:chgData name="Griesenbrock, Tyler" userId="S::grie40@osumc.edu::2c03e51f-3ebb-472e-ad4d-1f2b78da24b9" providerId="AD" clId="Web-{9DC90AD6-8FD0-4CAE-A015-B6A16B28C582}" dt="2021-08-02T20:15:51.325" v="14"/>
        <pc:sldMkLst>
          <pc:docMk/>
          <pc:sldMk cId="4215607158" sldId="307"/>
        </pc:sldMkLst>
        <pc:spChg chg="del">
          <ac:chgData name="Griesenbrock, Tyler" userId="S::grie40@osumc.edu::2c03e51f-3ebb-472e-ad4d-1f2b78da24b9" providerId="AD" clId="Web-{9DC90AD6-8FD0-4CAE-A015-B6A16B28C582}" dt="2021-08-02T20:11:44.475" v="1"/>
          <ac:spMkLst>
            <pc:docMk/>
            <pc:sldMk cId="4215607158" sldId="307"/>
            <ac:spMk id="2" creationId="{00A01E5D-C936-4A0C-97AA-8A2E529E9B37}"/>
          </ac:spMkLst>
        </pc:spChg>
        <pc:spChg chg="mod">
          <ac:chgData name="Griesenbrock, Tyler" userId="S::grie40@osumc.edu::2c03e51f-3ebb-472e-ad4d-1f2b78da24b9" providerId="AD" clId="Web-{9DC90AD6-8FD0-4CAE-A015-B6A16B28C582}" dt="2021-08-02T20:12:53.242" v="13" actId="1076"/>
          <ac:spMkLst>
            <pc:docMk/>
            <pc:sldMk cId="4215607158" sldId="307"/>
            <ac:spMk id="3" creationId="{B345E390-A723-423E-B616-E4B6F209A64B}"/>
          </ac:spMkLst>
        </pc:spChg>
      </pc:sldChg>
      <pc:sldChg chg="modSp add replId">
        <pc:chgData name="Griesenbrock, Tyler" userId="S::grie40@osumc.edu::2c03e51f-3ebb-472e-ad4d-1f2b78da24b9" providerId="AD" clId="Web-{9DC90AD6-8FD0-4CAE-A015-B6A16B28C582}" dt="2021-08-02T20:20:26.348" v="37" actId="20577"/>
        <pc:sldMkLst>
          <pc:docMk/>
          <pc:sldMk cId="4260101905" sldId="308"/>
        </pc:sldMkLst>
        <pc:spChg chg="mod">
          <ac:chgData name="Griesenbrock, Tyler" userId="S::grie40@osumc.edu::2c03e51f-3ebb-472e-ad4d-1f2b78da24b9" providerId="AD" clId="Web-{9DC90AD6-8FD0-4CAE-A015-B6A16B28C582}" dt="2021-08-02T20:19:08.783" v="28" actId="20577"/>
          <ac:spMkLst>
            <pc:docMk/>
            <pc:sldMk cId="4260101905" sldId="308"/>
            <ac:spMk id="2" creationId="{1238EF3E-DAD9-BC4A-B6EF-A7373661E1BB}"/>
          </ac:spMkLst>
        </pc:spChg>
        <pc:spChg chg="mod">
          <ac:chgData name="Griesenbrock, Tyler" userId="S::grie40@osumc.edu::2c03e51f-3ebb-472e-ad4d-1f2b78da24b9" providerId="AD" clId="Web-{9DC90AD6-8FD0-4CAE-A015-B6A16B28C582}" dt="2021-08-02T20:20:26.348" v="37" actId="20577"/>
          <ac:spMkLst>
            <pc:docMk/>
            <pc:sldMk cId="4260101905" sldId="308"/>
            <ac:spMk id="3" creationId="{F4BDA3D2-855B-0144-9236-B0D4774A9FD8}"/>
          </ac:spMkLst>
        </pc:spChg>
      </pc:sldChg>
    </pc:docChg>
  </pc:docChgLst>
  <pc:docChgLst>
    <pc:chgData name="Rush, Laura" userId="1a8950a4-f00a-47b2-bb7f-9f3d383a4afe" providerId="ADAL" clId="{93CA1FBE-9B1B-8F46-8417-2D49F7943112}"/>
    <pc:docChg chg="undo custSel modSld">
      <pc:chgData name="Rush, Laura" userId="1a8950a4-f00a-47b2-bb7f-9f3d383a4afe" providerId="ADAL" clId="{93CA1FBE-9B1B-8F46-8417-2D49F7943112}" dt="2021-07-27T16:28:51.855" v="26"/>
      <pc:docMkLst>
        <pc:docMk/>
      </pc:docMkLst>
      <pc:sldChg chg="addCm modCm">
        <pc:chgData name="Rush, Laura" userId="1a8950a4-f00a-47b2-bb7f-9f3d383a4afe" providerId="ADAL" clId="{93CA1FBE-9B1B-8F46-8417-2D49F7943112}" dt="2021-07-27T16:28:51.855" v="26"/>
        <pc:sldMkLst>
          <pc:docMk/>
          <pc:sldMk cId="2971114624" sldId="258"/>
        </pc:sldMkLst>
      </pc:sldChg>
      <pc:sldChg chg="addCm modCm">
        <pc:chgData name="Rush, Laura" userId="1a8950a4-f00a-47b2-bb7f-9f3d383a4afe" providerId="ADAL" clId="{93CA1FBE-9B1B-8F46-8417-2D49F7943112}" dt="2021-07-20T14:06:23.762" v="6"/>
        <pc:sldMkLst>
          <pc:docMk/>
          <pc:sldMk cId="1126134556" sldId="263"/>
        </pc:sldMkLst>
      </pc:sldChg>
      <pc:sldChg chg="addCm modCm">
        <pc:chgData name="Rush, Laura" userId="1a8950a4-f00a-47b2-bb7f-9f3d383a4afe" providerId="ADAL" clId="{93CA1FBE-9B1B-8F46-8417-2D49F7943112}" dt="2021-07-20T14:08:53.855" v="9" actId="5900"/>
        <pc:sldMkLst>
          <pc:docMk/>
          <pc:sldMk cId="2234550842" sldId="268"/>
        </pc:sldMkLst>
      </pc:sldChg>
      <pc:sldChg chg="addCm modCm">
        <pc:chgData name="Rush, Laura" userId="1a8950a4-f00a-47b2-bb7f-9f3d383a4afe" providerId="ADAL" clId="{93CA1FBE-9B1B-8F46-8417-2D49F7943112}" dt="2021-07-20T14:09:32.331" v="12" actId="5900"/>
        <pc:sldMkLst>
          <pc:docMk/>
          <pc:sldMk cId="3108132480" sldId="269"/>
        </pc:sldMkLst>
      </pc:sldChg>
      <pc:sldChg chg="addCm modCm">
        <pc:chgData name="Rush, Laura" userId="1a8950a4-f00a-47b2-bb7f-9f3d383a4afe" providerId="ADAL" clId="{93CA1FBE-9B1B-8F46-8417-2D49F7943112}" dt="2021-07-20T14:16:55.753" v="17"/>
        <pc:sldMkLst>
          <pc:docMk/>
          <pc:sldMk cId="17034802" sldId="272"/>
        </pc:sldMkLst>
      </pc:sldChg>
      <pc:sldChg chg="addCm modCm">
        <pc:chgData name="Rush, Laura" userId="1a8950a4-f00a-47b2-bb7f-9f3d383a4afe" providerId="ADAL" clId="{93CA1FBE-9B1B-8F46-8417-2D49F7943112}" dt="2021-07-20T14:22:17.075" v="25" actId="5900"/>
        <pc:sldMkLst>
          <pc:docMk/>
          <pc:sldMk cId="2908895380" sldId="288"/>
        </pc:sldMkLst>
      </pc:sldChg>
      <pc:sldChg chg="modSp mod addCm modCm">
        <pc:chgData name="Rush, Laura" userId="1a8950a4-f00a-47b2-bb7f-9f3d383a4afe" providerId="ADAL" clId="{93CA1FBE-9B1B-8F46-8417-2D49F7943112}" dt="2021-07-20T14:19:06.414" v="22" actId="1036"/>
        <pc:sldMkLst>
          <pc:docMk/>
          <pc:sldMk cId="2720397797" sldId="301"/>
        </pc:sldMkLst>
        <pc:spChg chg="mod">
          <ac:chgData name="Rush, Laura" userId="1a8950a4-f00a-47b2-bb7f-9f3d383a4afe" providerId="ADAL" clId="{93CA1FBE-9B1B-8F46-8417-2D49F7943112}" dt="2021-07-20T14:19:06.414" v="22" actId="1036"/>
          <ac:spMkLst>
            <pc:docMk/>
            <pc:sldMk cId="2720397797" sldId="301"/>
            <ac:spMk id="3" creationId="{018741F1-051A-E542-981B-11BA29EF14BC}"/>
          </ac:spMkLst>
        </pc:spChg>
      </pc:sldChg>
    </pc:docChg>
  </pc:docChgLst>
  <pc:docChgLst>
    <pc:chgData name="Griesenbrock, Tyler" userId="2c03e51f-3ebb-472e-ad4d-1f2b78da24b9" providerId="ADAL" clId="{19288A75-4D6E-D84B-8D63-5CCF03609245}"/>
    <pc:docChg chg="undo custSel addSld delSld modSld sldOrd modMainMaster">
      <pc:chgData name="Griesenbrock, Tyler" userId="2c03e51f-3ebb-472e-ad4d-1f2b78da24b9" providerId="ADAL" clId="{19288A75-4D6E-D84B-8D63-5CCF03609245}" dt="2021-08-20T01:02:32.920" v="890" actId="20577"/>
      <pc:docMkLst>
        <pc:docMk/>
      </pc:docMkLst>
      <pc:sldChg chg="modSp mod">
        <pc:chgData name="Griesenbrock, Tyler" userId="2c03e51f-3ebb-472e-ad4d-1f2b78da24b9" providerId="ADAL" clId="{19288A75-4D6E-D84B-8D63-5CCF03609245}" dt="2021-08-03T18:20:26.778" v="609" actId="2710"/>
        <pc:sldMkLst>
          <pc:docMk/>
          <pc:sldMk cId="677629843" sldId="256"/>
        </pc:sldMkLst>
        <pc:spChg chg="mod">
          <ac:chgData name="Griesenbrock, Tyler" userId="2c03e51f-3ebb-472e-ad4d-1f2b78da24b9" providerId="ADAL" clId="{19288A75-4D6E-D84B-8D63-5CCF03609245}" dt="2021-08-03T18:20:26.778" v="609" actId="2710"/>
          <ac:spMkLst>
            <pc:docMk/>
            <pc:sldMk cId="677629843" sldId="256"/>
            <ac:spMk id="2" creationId="{1BC59270-5210-2043-A527-9F7686739421}"/>
          </ac:spMkLst>
        </pc:spChg>
      </pc:sldChg>
      <pc:sldChg chg="modSp mod addCm">
        <pc:chgData name="Griesenbrock, Tyler" userId="2c03e51f-3ebb-472e-ad4d-1f2b78da24b9" providerId="ADAL" clId="{19288A75-4D6E-D84B-8D63-5CCF03609245}" dt="2021-08-20T00:41:55.831" v="807" actId="20577"/>
        <pc:sldMkLst>
          <pc:docMk/>
          <pc:sldMk cId="2971114624" sldId="258"/>
        </pc:sldMkLst>
        <pc:spChg chg="mod">
          <ac:chgData name="Griesenbrock, Tyler" userId="2c03e51f-3ebb-472e-ad4d-1f2b78da24b9" providerId="ADAL" clId="{19288A75-4D6E-D84B-8D63-5CCF03609245}" dt="2021-08-02T20:34:26.771" v="350" actId="20577"/>
          <ac:spMkLst>
            <pc:docMk/>
            <pc:sldMk cId="2971114624" sldId="258"/>
            <ac:spMk id="2" creationId="{225211C8-1E5B-7A4C-B59D-848C6679B782}"/>
          </ac:spMkLst>
        </pc:spChg>
        <pc:spChg chg="mod">
          <ac:chgData name="Griesenbrock, Tyler" userId="2c03e51f-3ebb-472e-ad4d-1f2b78da24b9" providerId="ADAL" clId="{19288A75-4D6E-D84B-8D63-5CCF03609245}" dt="2021-08-20T00:41:55.831" v="807" actId="20577"/>
          <ac:spMkLst>
            <pc:docMk/>
            <pc:sldMk cId="2971114624" sldId="258"/>
            <ac:spMk id="3" creationId="{8825A2CB-7FA4-B540-AD58-C2BC0C2C51F0}"/>
          </ac:spMkLst>
        </pc:spChg>
      </pc:sldChg>
      <pc:sldChg chg="modSp mod">
        <pc:chgData name="Griesenbrock, Tyler" userId="2c03e51f-3ebb-472e-ad4d-1f2b78da24b9" providerId="ADAL" clId="{19288A75-4D6E-D84B-8D63-5CCF03609245}" dt="2021-08-20T00:54:03.488" v="872" actId="2710"/>
        <pc:sldMkLst>
          <pc:docMk/>
          <pc:sldMk cId="3914934853" sldId="259"/>
        </pc:sldMkLst>
        <pc:spChg chg="mod">
          <ac:chgData name="Griesenbrock, Tyler" userId="2c03e51f-3ebb-472e-ad4d-1f2b78da24b9" providerId="ADAL" clId="{19288A75-4D6E-D84B-8D63-5CCF03609245}" dt="2021-08-20T00:54:03.488" v="872" actId="2710"/>
          <ac:spMkLst>
            <pc:docMk/>
            <pc:sldMk cId="3914934853" sldId="259"/>
            <ac:spMk id="3" creationId="{BDD29445-8496-8D40-ACEA-8DC8954D5E3B}"/>
          </ac:spMkLst>
        </pc:spChg>
      </pc:sldChg>
      <pc:sldChg chg="modSp mod">
        <pc:chgData name="Griesenbrock, Tyler" userId="2c03e51f-3ebb-472e-ad4d-1f2b78da24b9" providerId="ADAL" clId="{19288A75-4D6E-D84B-8D63-5CCF03609245}" dt="2021-08-18T14:56:38.580" v="782" actId="20577"/>
        <pc:sldMkLst>
          <pc:docMk/>
          <pc:sldMk cId="3460299510" sldId="261"/>
        </pc:sldMkLst>
        <pc:spChg chg="mod">
          <ac:chgData name="Griesenbrock, Tyler" userId="2c03e51f-3ebb-472e-ad4d-1f2b78da24b9" providerId="ADAL" clId="{19288A75-4D6E-D84B-8D63-5CCF03609245}" dt="2021-08-18T14:56:38.580" v="782" actId="20577"/>
          <ac:spMkLst>
            <pc:docMk/>
            <pc:sldMk cId="3460299510" sldId="261"/>
            <ac:spMk id="2" creationId="{50614350-4010-F34C-876A-623522F8BC18}"/>
          </ac:spMkLst>
        </pc:spChg>
        <pc:spChg chg="mod">
          <ac:chgData name="Griesenbrock, Tyler" userId="2c03e51f-3ebb-472e-ad4d-1f2b78da24b9" providerId="ADAL" clId="{19288A75-4D6E-D84B-8D63-5CCF03609245}" dt="2021-08-02T20:26:43.031" v="56" actId="207"/>
          <ac:spMkLst>
            <pc:docMk/>
            <pc:sldMk cId="3460299510" sldId="261"/>
            <ac:spMk id="3" creationId="{AB1EF91B-B058-1B42-ABC7-15909F1CE2C6}"/>
          </ac:spMkLst>
        </pc:spChg>
      </pc:sldChg>
      <pc:sldChg chg="modSp mod">
        <pc:chgData name="Griesenbrock, Tyler" userId="2c03e51f-3ebb-472e-ad4d-1f2b78da24b9" providerId="ADAL" clId="{19288A75-4D6E-D84B-8D63-5CCF03609245}" dt="2021-08-03T18:41:28.922" v="693" actId="20577"/>
        <pc:sldMkLst>
          <pc:docMk/>
          <pc:sldMk cId="2648195807" sldId="262"/>
        </pc:sldMkLst>
        <pc:spChg chg="mod">
          <ac:chgData name="Griesenbrock, Tyler" userId="2c03e51f-3ebb-472e-ad4d-1f2b78da24b9" providerId="ADAL" clId="{19288A75-4D6E-D84B-8D63-5CCF03609245}" dt="2021-08-03T18:41:28.922" v="693" actId="20577"/>
          <ac:spMkLst>
            <pc:docMk/>
            <pc:sldMk cId="2648195807" sldId="262"/>
            <ac:spMk id="5" creationId="{0300AE2C-8BB8-8246-8A2D-9D68F9A2E7CC}"/>
          </ac:spMkLst>
        </pc:spChg>
      </pc:sldChg>
      <pc:sldChg chg="addCm">
        <pc:chgData name="Griesenbrock, Tyler" userId="2c03e51f-3ebb-472e-ad4d-1f2b78da24b9" providerId="ADAL" clId="{19288A75-4D6E-D84B-8D63-5CCF03609245}" dt="2021-08-03T18:06:12.929" v="540" actId="1589"/>
        <pc:sldMkLst>
          <pc:docMk/>
          <pc:sldMk cId="1126134556" sldId="263"/>
        </pc:sldMkLst>
      </pc:sldChg>
      <pc:sldChg chg="modSp mod">
        <pc:chgData name="Griesenbrock, Tyler" userId="2c03e51f-3ebb-472e-ad4d-1f2b78da24b9" providerId="ADAL" clId="{19288A75-4D6E-D84B-8D63-5CCF03609245}" dt="2021-08-20T00:53:35.196" v="866" actId="2710"/>
        <pc:sldMkLst>
          <pc:docMk/>
          <pc:sldMk cId="2813584780" sldId="264"/>
        </pc:sldMkLst>
        <pc:spChg chg="mod">
          <ac:chgData name="Griesenbrock, Tyler" userId="2c03e51f-3ebb-472e-ad4d-1f2b78da24b9" providerId="ADAL" clId="{19288A75-4D6E-D84B-8D63-5CCF03609245}" dt="2021-08-05T20:28:06.802" v="709" actId="242"/>
          <ac:spMkLst>
            <pc:docMk/>
            <pc:sldMk cId="2813584780" sldId="264"/>
            <ac:spMk id="2" creationId="{C8A614D8-47C4-664B-97A7-A78A54531431}"/>
          </ac:spMkLst>
        </pc:spChg>
        <pc:spChg chg="mod">
          <ac:chgData name="Griesenbrock, Tyler" userId="2c03e51f-3ebb-472e-ad4d-1f2b78da24b9" providerId="ADAL" clId="{19288A75-4D6E-D84B-8D63-5CCF03609245}" dt="2021-08-20T00:53:35.196" v="866" actId="2710"/>
          <ac:spMkLst>
            <pc:docMk/>
            <pc:sldMk cId="2813584780" sldId="264"/>
            <ac:spMk id="3" creationId="{12F39B04-6CFF-E84E-BB32-0511D7EFDC25}"/>
          </ac:spMkLst>
        </pc:spChg>
        <pc:spChg chg="mod">
          <ac:chgData name="Griesenbrock, Tyler" userId="2c03e51f-3ebb-472e-ad4d-1f2b78da24b9" providerId="ADAL" clId="{19288A75-4D6E-D84B-8D63-5CCF03609245}" dt="2021-08-18T16:44:10.887" v="784" actId="20577"/>
          <ac:spMkLst>
            <pc:docMk/>
            <pc:sldMk cId="2813584780" sldId="264"/>
            <ac:spMk id="5" creationId="{A22685B0-7B49-7D43-BA9C-47209F104E7B}"/>
          </ac:spMkLst>
        </pc:spChg>
      </pc:sldChg>
      <pc:sldChg chg="modSp mod">
        <pc:chgData name="Griesenbrock, Tyler" userId="2c03e51f-3ebb-472e-ad4d-1f2b78da24b9" providerId="ADAL" clId="{19288A75-4D6E-D84B-8D63-5CCF03609245}" dt="2021-08-20T00:53:28.203" v="865" actId="2710"/>
        <pc:sldMkLst>
          <pc:docMk/>
          <pc:sldMk cId="534437145" sldId="265"/>
        </pc:sldMkLst>
        <pc:spChg chg="mod">
          <ac:chgData name="Griesenbrock, Tyler" userId="2c03e51f-3ebb-472e-ad4d-1f2b78da24b9" providerId="ADAL" clId="{19288A75-4D6E-D84B-8D63-5CCF03609245}" dt="2021-08-05T20:28:13.136" v="711" actId="242"/>
          <ac:spMkLst>
            <pc:docMk/>
            <pc:sldMk cId="534437145" sldId="265"/>
            <ac:spMk id="2" creationId="{C8A614D8-47C4-664B-97A7-A78A54531431}"/>
          </ac:spMkLst>
        </pc:spChg>
        <pc:spChg chg="mod">
          <ac:chgData name="Griesenbrock, Tyler" userId="2c03e51f-3ebb-472e-ad4d-1f2b78da24b9" providerId="ADAL" clId="{19288A75-4D6E-D84B-8D63-5CCF03609245}" dt="2021-08-20T00:53:28.203" v="865" actId="2710"/>
          <ac:spMkLst>
            <pc:docMk/>
            <pc:sldMk cId="534437145" sldId="265"/>
            <ac:spMk id="3" creationId="{12F39B04-6CFF-E84E-BB32-0511D7EFDC25}"/>
          </ac:spMkLst>
        </pc:spChg>
        <pc:spChg chg="mod">
          <ac:chgData name="Griesenbrock, Tyler" userId="2c03e51f-3ebb-472e-ad4d-1f2b78da24b9" providerId="ADAL" clId="{19288A75-4D6E-D84B-8D63-5CCF03609245}" dt="2021-08-18T16:44:16.752" v="785" actId="20577"/>
          <ac:spMkLst>
            <pc:docMk/>
            <pc:sldMk cId="534437145" sldId="265"/>
            <ac:spMk id="5" creationId="{A22685B0-7B49-7D43-BA9C-47209F104E7B}"/>
          </ac:spMkLst>
        </pc:spChg>
        <pc:grpChg chg="mod">
          <ac:chgData name="Griesenbrock, Tyler" userId="2c03e51f-3ebb-472e-ad4d-1f2b78da24b9" providerId="ADAL" clId="{19288A75-4D6E-D84B-8D63-5CCF03609245}" dt="2021-08-05T20:28:46.652" v="719" actId="1076"/>
          <ac:grpSpMkLst>
            <pc:docMk/>
            <pc:sldMk cId="534437145" sldId="265"/>
            <ac:grpSpMk id="9" creationId="{ADBAF098-B7FA-8245-8D81-D4DB09710901}"/>
          </ac:grpSpMkLst>
        </pc:grpChg>
      </pc:sldChg>
      <pc:sldChg chg="modSp mod">
        <pc:chgData name="Griesenbrock, Tyler" userId="2c03e51f-3ebb-472e-ad4d-1f2b78da24b9" providerId="ADAL" clId="{19288A75-4D6E-D84B-8D63-5CCF03609245}" dt="2021-08-20T00:53:23.254" v="864" actId="2710"/>
        <pc:sldMkLst>
          <pc:docMk/>
          <pc:sldMk cId="4255522831" sldId="266"/>
        </pc:sldMkLst>
        <pc:spChg chg="mod">
          <ac:chgData name="Griesenbrock, Tyler" userId="2c03e51f-3ebb-472e-ad4d-1f2b78da24b9" providerId="ADAL" clId="{19288A75-4D6E-D84B-8D63-5CCF03609245}" dt="2021-08-05T20:28:21.082" v="713" actId="207"/>
          <ac:spMkLst>
            <pc:docMk/>
            <pc:sldMk cId="4255522831" sldId="266"/>
            <ac:spMk id="2" creationId="{C8A614D8-47C4-664B-97A7-A78A54531431}"/>
          </ac:spMkLst>
        </pc:spChg>
        <pc:spChg chg="mod">
          <ac:chgData name="Griesenbrock, Tyler" userId="2c03e51f-3ebb-472e-ad4d-1f2b78da24b9" providerId="ADAL" clId="{19288A75-4D6E-D84B-8D63-5CCF03609245}" dt="2021-08-20T00:53:23.254" v="864" actId="2710"/>
          <ac:spMkLst>
            <pc:docMk/>
            <pc:sldMk cId="4255522831" sldId="266"/>
            <ac:spMk id="3" creationId="{12F39B04-6CFF-E84E-BB32-0511D7EFDC25}"/>
          </ac:spMkLst>
        </pc:spChg>
        <pc:spChg chg="mod">
          <ac:chgData name="Griesenbrock, Tyler" userId="2c03e51f-3ebb-472e-ad4d-1f2b78da24b9" providerId="ADAL" clId="{19288A75-4D6E-D84B-8D63-5CCF03609245}" dt="2021-08-18T16:44:34.599" v="791" actId="20577"/>
          <ac:spMkLst>
            <pc:docMk/>
            <pc:sldMk cId="4255522831" sldId="266"/>
            <ac:spMk id="5" creationId="{A22685B0-7B49-7D43-BA9C-47209F104E7B}"/>
          </ac:spMkLst>
        </pc:spChg>
      </pc:sldChg>
      <pc:sldChg chg="modSp mod">
        <pc:chgData name="Griesenbrock, Tyler" userId="2c03e51f-3ebb-472e-ad4d-1f2b78da24b9" providerId="ADAL" clId="{19288A75-4D6E-D84B-8D63-5CCF03609245}" dt="2021-08-20T00:53:17.452" v="863" actId="2710"/>
        <pc:sldMkLst>
          <pc:docMk/>
          <pc:sldMk cId="3256382799" sldId="267"/>
        </pc:sldMkLst>
        <pc:spChg chg="mod">
          <ac:chgData name="Griesenbrock, Tyler" userId="2c03e51f-3ebb-472e-ad4d-1f2b78da24b9" providerId="ADAL" clId="{19288A75-4D6E-D84B-8D63-5CCF03609245}" dt="2021-08-05T20:28:26.938" v="715" actId="207"/>
          <ac:spMkLst>
            <pc:docMk/>
            <pc:sldMk cId="3256382799" sldId="267"/>
            <ac:spMk id="2" creationId="{C8A614D8-47C4-664B-97A7-A78A54531431}"/>
          </ac:spMkLst>
        </pc:spChg>
        <pc:spChg chg="mod">
          <ac:chgData name="Griesenbrock, Tyler" userId="2c03e51f-3ebb-472e-ad4d-1f2b78da24b9" providerId="ADAL" clId="{19288A75-4D6E-D84B-8D63-5CCF03609245}" dt="2021-08-20T00:53:17.452" v="863" actId="2710"/>
          <ac:spMkLst>
            <pc:docMk/>
            <pc:sldMk cId="3256382799" sldId="267"/>
            <ac:spMk id="3" creationId="{12F39B04-6CFF-E84E-BB32-0511D7EFDC25}"/>
          </ac:spMkLst>
        </pc:spChg>
        <pc:spChg chg="mod">
          <ac:chgData name="Griesenbrock, Tyler" userId="2c03e51f-3ebb-472e-ad4d-1f2b78da24b9" providerId="ADAL" clId="{19288A75-4D6E-D84B-8D63-5CCF03609245}" dt="2021-08-05T20:29:52.259" v="734" actId="1076"/>
          <ac:spMkLst>
            <pc:docMk/>
            <pc:sldMk cId="3256382799" sldId="267"/>
            <ac:spMk id="5" creationId="{A22685B0-7B49-7D43-BA9C-47209F104E7B}"/>
          </ac:spMkLst>
        </pc:spChg>
        <pc:grpChg chg="mod">
          <ac:chgData name="Griesenbrock, Tyler" userId="2c03e51f-3ebb-472e-ad4d-1f2b78da24b9" providerId="ADAL" clId="{19288A75-4D6E-D84B-8D63-5CCF03609245}" dt="2021-08-05T20:28:33.410" v="716" actId="1076"/>
          <ac:grpSpMkLst>
            <pc:docMk/>
            <pc:sldMk cId="3256382799" sldId="267"/>
            <ac:grpSpMk id="9" creationId="{6B5B7B51-EB1C-7843-9BD2-C2B719B654DC}"/>
          </ac:grpSpMkLst>
        </pc:grpChg>
      </pc:sldChg>
      <pc:sldChg chg="modSp mod addCm">
        <pc:chgData name="Griesenbrock, Tyler" userId="2c03e51f-3ebb-472e-ad4d-1f2b78da24b9" providerId="ADAL" clId="{19288A75-4D6E-D84B-8D63-5CCF03609245}" dt="2021-08-20T00:53:10.769" v="862" actId="2710"/>
        <pc:sldMkLst>
          <pc:docMk/>
          <pc:sldMk cId="2234550842" sldId="268"/>
        </pc:sldMkLst>
        <pc:spChg chg="mod">
          <ac:chgData name="Griesenbrock, Tyler" userId="2c03e51f-3ebb-472e-ad4d-1f2b78da24b9" providerId="ADAL" clId="{19288A75-4D6E-D84B-8D63-5CCF03609245}" dt="2021-08-05T20:28:55.443" v="721" actId="207"/>
          <ac:spMkLst>
            <pc:docMk/>
            <pc:sldMk cId="2234550842" sldId="268"/>
            <ac:spMk id="2" creationId="{C8A614D8-47C4-664B-97A7-A78A54531431}"/>
          </ac:spMkLst>
        </pc:spChg>
        <pc:spChg chg="mod">
          <ac:chgData name="Griesenbrock, Tyler" userId="2c03e51f-3ebb-472e-ad4d-1f2b78da24b9" providerId="ADAL" clId="{19288A75-4D6E-D84B-8D63-5CCF03609245}" dt="2021-08-20T00:53:10.769" v="862" actId="2710"/>
          <ac:spMkLst>
            <pc:docMk/>
            <pc:sldMk cId="2234550842" sldId="268"/>
            <ac:spMk id="3" creationId="{12F39B04-6CFF-E84E-BB32-0511D7EFDC25}"/>
          </ac:spMkLst>
        </pc:spChg>
      </pc:sldChg>
      <pc:sldChg chg="modSp mod addCm">
        <pc:chgData name="Griesenbrock, Tyler" userId="2c03e51f-3ebb-472e-ad4d-1f2b78da24b9" providerId="ADAL" clId="{19288A75-4D6E-D84B-8D63-5CCF03609245}" dt="2021-08-20T00:53:03.799" v="861" actId="2710"/>
        <pc:sldMkLst>
          <pc:docMk/>
          <pc:sldMk cId="3108132480" sldId="269"/>
        </pc:sldMkLst>
        <pc:spChg chg="mod">
          <ac:chgData name="Griesenbrock, Tyler" userId="2c03e51f-3ebb-472e-ad4d-1f2b78da24b9" providerId="ADAL" clId="{19288A75-4D6E-D84B-8D63-5CCF03609245}" dt="2021-08-05T20:29:02.194" v="723" actId="207"/>
          <ac:spMkLst>
            <pc:docMk/>
            <pc:sldMk cId="3108132480" sldId="269"/>
            <ac:spMk id="2" creationId="{C8A614D8-47C4-664B-97A7-A78A54531431}"/>
          </ac:spMkLst>
        </pc:spChg>
        <pc:spChg chg="mod">
          <ac:chgData name="Griesenbrock, Tyler" userId="2c03e51f-3ebb-472e-ad4d-1f2b78da24b9" providerId="ADAL" clId="{19288A75-4D6E-D84B-8D63-5CCF03609245}" dt="2021-08-20T00:53:03.799" v="861" actId="2710"/>
          <ac:spMkLst>
            <pc:docMk/>
            <pc:sldMk cId="3108132480" sldId="269"/>
            <ac:spMk id="3" creationId="{12F39B04-6CFF-E84E-BB32-0511D7EFDC25}"/>
          </ac:spMkLst>
        </pc:spChg>
        <pc:spChg chg="mod">
          <ac:chgData name="Griesenbrock, Tyler" userId="2c03e51f-3ebb-472e-ad4d-1f2b78da24b9" providerId="ADAL" clId="{19288A75-4D6E-D84B-8D63-5CCF03609245}" dt="2021-08-18T16:45:32.273" v="792" actId="20577"/>
          <ac:spMkLst>
            <pc:docMk/>
            <pc:sldMk cId="3108132480" sldId="269"/>
            <ac:spMk id="5" creationId="{A22685B0-7B49-7D43-BA9C-47209F104E7B}"/>
          </ac:spMkLst>
        </pc:spChg>
      </pc:sldChg>
      <pc:sldChg chg="modSp mod">
        <pc:chgData name="Griesenbrock, Tyler" userId="2c03e51f-3ebb-472e-ad4d-1f2b78da24b9" providerId="ADAL" clId="{19288A75-4D6E-D84B-8D63-5CCF03609245}" dt="2021-08-20T00:52:57.351" v="860" actId="2710"/>
        <pc:sldMkLst>
          <pc:docMk/>
          <pc:sldMk cId="3180870251" sldId="270"/>
        </pc:sldMkLst>
        <pc:spChg chg="mod">
          <ac:chgData name="Griesenbrock, Tyler" userId="2c03e51f-3ebb-472e-ad4d-1f2b78da24b9" providerId="ADAL" clId="{19288A75-4D6E-D84B-8D63-5CCF03609245}" dt="2021-08-05T20:29:08.410" v="725" actId="207"/>
          <ac:spMkLst>
            <pc:docMk/>
            <pc:sldMk cId="3180870251" sldId="270"/>
            <ac:spMk id="2" creationId="{C8A614D8-47C4-664B-97A7-A78A54531431}"/>
          </ac:spMkLst>
        </pc:spChg>
        <pc:spChg chg="mod">
          <ac:chgData name="Griesenbrock, Tyler" userId="2c03e51f-3ebb-472e-ad4d-1f2b78da24b9" providerId="ADAL" clId="{19288A75-4D6E-D84B-8D63-5CCF03609245}" dt="2021-08-20T00:52:57.351" v="860" actId="2710"/>
          <ac:spMkLst>
            <pc:docMk/>
            <pc:sldMk cId="3180870251" sldId="270"/>
            <ac:spMk id="3" creationId="{12F39B04-6CFF-E84E-BB32-0511D7EFDC25}"/>
          </ac:spMkLst>
        </pc:spChg>
        <pc:spChg chg="mod">
          <ac:chgData name="Griesenbrock, Tyler" userId="2c03e51f-3ebb-472e-ad4d-1f2b78da24b9" providerId="ADAL" clId="{19288A75-4D6E-D84B-8D63-5CCF03609245}" dt="2021-08-05T20:29:15.866" v="727" actId="1076"/>
          <ac:spMkLst>
            <pc:docMk/>
            <pc:sldMk cId="3180870251" sldId="270"/>
            <ac:spMk id="5" creationId="{A22685B0-7B49-7D43-BA9C-47209F104E7B}"/>
          </ac:spMkLst>
        </pc:spChg>
        <pc:picChg chg="mod">
          <ac:chgData name="Griesenbrock, Tyler" userId="2c03e51f-3ebb-472e-ad4d-1f2b78da24b9" providerId="ADAL" clId="{19288A75-4D6E-D84B-8D63-5CCF03609245}" dt="2021-08-05T20:29:11.818" v="726" actId="1076"/>
          <ac:picMkLst>
            <pc:docMk/>
            <pc:sldMk cId="3180870251" sldId="270"/>
            <ac:picMk id="7" creationId="{CD0CAD6E-6FD5-D242-B976-6C54D35FA3E6}"/>
          </ac:picMkLst>
        </pc:picChg>
      </pc:sldChg>
      <pc:sldChg chg="modSp mod">
        <pc:chgData name="Griesenbrock, Tyler" userId="2c03e51f-3ebb-472e-ad4d-1f2b78da24b9" providerId="ADAL" clId="{19288A75-4D6E-D84B-8D63-5CCF03609245}" dt="2021-08-20T00:52:52.111" v="859" actId="2710"/>
        <pc:sldMkLst>
          <pc:docMk/>
          <pc:sldMk cId="2158098101" sldId="271"/>
        </pc:sldMkLst>
        <pc:spChg chg="mod">
          <ac:chgData name="Griesenbrock, Tyler" userId="2c03e51f-3ebb-472e-ad4d-1f2b78da24b9" providerId="ADAL" clId="{19288A75-4D6E-D84B-8D63-5CCF03609245}" dt="2021-08-05T20:30:09.075" v="739" actId="207"/>
          <ac:spMkLst>
            <pc:docMk/>
            <pc:sldMk cId="2158098101" sldId="271"/>
            <ac:spMk id="2" creationId="{C8A614D8-47C4-664B-97A7-A78A54531431}"/>
          </ac:spMkLst>
        </pc:spChg>
        <pc:spChg chg="mod">
          <ac:chgData name="Griesenbrock, Tyler" userId="2c03e51f-3ebb-472e-ad4d-1f2b78da24b9" providerId="ADAL" clId="{19288A75-4D6E-D84B-8D63-5CCF03609245}" dt="2021-08-20T00:52:52.111" v="859" actId="2710"/>
          <ac:spMkLst>
            <pc:docMk/>
            <pc:sldMk cId="2158098101" sldId="271"/>
            <ac:spMk id="3" creationId="{12F39B04-6CFF-E84E-BB32-0511D7EFDC25}"/>
          </ac:spMkLst>
        </pc:spChg>
        <pc:spChg chg="mod">
          <ac:chgData name="Griesenbrock, Tyler" userId="2c03e51f-3ebb-472e-ad4d-1f2b78da24b9" providerId="ADAL" clId="{19288A75-4D6E-D84B-8D63-5CCF03609245}" dt="2021-08-05T20:30:14.148" v="741" actId="1076"/>
          <ac:spMkLst>
            <pc:docMk/>
            <pc:sldMk cId="2158098101" sldId="271"/>
            <ac:spMk id="5" creationId="{A22685B0-7B49-7D43-BA9C-47209F104E7B}"/>
          </ac:spMkLst>
        </pc:spChg>
        <pc:picChg chg="mod">
          <ac:chgData name="Griesenbrock, Tyler" userId="2c03e51f-3ebb-472e-ad4d-1f2b78da24b9" providerId="ADAL" clId="{19288A75-4D6E-D84B-8D63-5CCF03609245}" dt="2021-08-05T20:30:12.019" v="740" actId="1076"/>
          <ac:picMkLst>
            <pc:docMk/>
            <pc:sldMk cId="2158098101" sldId="271"/>
            <ac:picMk id="6" creationId="{99EAB13E-83C6-8446-B63D-37B196BED372}"/>
          </ac:picMkLst>
        </pc:picChg>
      </pc:sldChg>
      <pc:sldChg chg="modSp mod addCm">
        <pc:chgData name="Griesenbrock, Tyler" userId="2c03e51f-3ebb-472e-ad4d-1f2b78da24b9" providerId="ADAL" clId="{19288A75-4D6E-D84B-8D63-5CCF03609245}" dt="2021-08-20T00:54:43.764" v="873" actId="2710"/>
        <pc:sldMkLst>
          <pc:docMk/>
          <pc:sldMk cId="17034802" sldId="272"/>
        </pc:sldMkLst>
        <pc:spChg chg="mod">
          <ac:chgData name="Griesenbrock, Tyler" userId="2c03e51f-3ebb-472e-ad4d-1f2b78da24b9" providerId="ADAL" clId="{19288A75-4D6E-D84B-8D63-5CCF03609245}" dt="2021-08-05T20:30:21.468" v="743" actId="207"/>
          <ac:spMkLst>
            <pc:docMk/>
            <pc:sldMk cId="17034802" sldId="272"/>
            <ac:spMk id="2" creationId="{2231BF15-FDA7-494A-80B4-D73840AFDD5F}"/>
          </ac:spMkLst>
        </pc:spChg>
        <pc:spChg chg="mod">
          <ac:chgData name="Griesenbrock, Tyler" userId="2c03e51f-3ebb-472e-ad4d-1f2b78da24b9" providerId="ADAL" clId="{19288A75-4D6E-D84B-8D63-5CCF03609245}" dt="2021-08-20T00:54:43.764" v="873" actId="2710"/>
          <ac:spMkLst>
            <pc:docMk/>
            <pc:sldMk cId="17034802" sldId="272"/>
            <ac:spMk id="3" creationId="{21FBF0CA-14B7-254E-BB41-0937342B5B14}"/>
          </ac:spMkLst>
        </pc:spChg>
      </pc:sldChg>
      <pc:sldChg chg="modSp mod">
        <pc:chgData name="Griesenbrock, Tyler" userId="2c03e51f-3ebb-472e-ad4d-1f2b78da24b9" providerId="ADAL" clId="{19288A75-4D6E-D84B-8D63-5CCF03609245}" dt="2021-08-20T00:56:59.566" v="874" actId="2710"/>
        <pc:sldMkLst>
          <pc:docMk/>
          <pc:sldMk cId="529989113" sldId="278"/>
        </pc:sldMkLst>
        <pc:spChg chg="mod">
          <ac:chgData name="Griesenbrock, Tyler" userId="2c03e51f-3ebb-472e-ad4d-1f2b78da24b9" providerId="ADAL" clId="{19288A75-4D6E-D84B-8D63-5CCF03609245}" dt="2021-08-20T00:56:59.566" v="874" actId="2710"/>
          <ac:spMkLst>
            <pc:docMk/>
            <pc:sldMk cId="529989113" sldId="278"/>
            <ac:spMk id="3" creationId="{55CA966B-C6CB-5746-AD36-12759D0995EA}"/>
          </ac:spMkLst>
        </pc:spChg>
      </pc:sldChg>
      <pc:sldChg chg="addSp delSp modSp mod addCm">
        <pc:chgData name="Griesenbrock, Tyler" userId="2c03e51f-3ebb-472e-ad4d-1f2b78da24b9" providerId="ADAL" clId="{19288A75-4D6E-D84B-8D63-5CCF03609245}" dt="2021-08-20T00:57:23.363" v="875" actId="20577"/>
        <pc:sldMkLst>
          <pc:docMk/>
          <pc:sldMk cId="3224469149" sldId="279"/>
        </pc:sldMkLst>
        <pc:spChg chg="mod">
          <ac:chgData name="Griesenbrock, Tyler" userId="2c03e51f-3ebb-472e-ad4d-1f2b78da24b9" providerId="ADAL" clId="{19288A75-4D6E-D84B-8D63-5CCF03609245}" dt="2021-08-05T20:31:23.325" v="758" actId="242"/>
          <ac:spMkLst>
            <pc:docMk/>
            <pc:sldMk cId="3224469149" sldId="279"/>
            <ac:spMk id="2" creationId="{E9B1572D-A150-0F4D-9B0C-BEBC883CB340}"/>
          </ac:spMkLst>
        </pc:spChg>
        <pc:spChg chg="add del mod">
          <ac:chgData name="Griesenbrock, Tyler" userId="2c03e51f-3ebb-472e-ad4d-1f2b78da24b9" providerId="ADAL" clId="{19288A75-4D6E-D84B-8D63-5CCF03609245}" dt="2021-08-05T20:31:32.349" v="762"/>
          <ac:spMkLst>
            <pc:docMk/>
            <pc:sldMk cId="3224469149" sldId="279"/>
            <ac:spMk id="3" creationId="{A0C9B43F-9C51-1944-8A68-C4473D115CAE}"/>
          </ac:spMkLst>
        </pc:spChg>
        <pc:spChg chg="mod">
          <ac:chgData name="Griesenbrock, Tyler" userId="2c03e51f-3ebb-472e-ad4d-1f2b78da24b9" providerId="ADAL" clId="{19288A75-4D6E-D84B-8D63-5CCF03609245}" dt="2021-08-20T00:57:23.363" v="875" actId="20577"/>
          <ac:spMkLst>
            <pc:docMk/>
            <pc:sldMk cId="3224469149" sldId="279"/>
            <ac:spMk id="4" creationId="{8344BC99-350E-564D-A353-52EE6B2E4302}"/>
          </ac:spMkLst>
        </pc:spChg>
      </pc:sldChg>
      <pc:sldChg chg="modSp mod addCm">
        <pc:chgData name="Griesenbrock, Tyler" userId="2c03e51f-3ebb-472e-ad4d-1f2b78da24b9" providerId="ADAL" clId="{19288A75-4D6E-D84B-8D63-5CCF03609245}" dt="2021-08-20T00:58:12.001" v="877" actId="948"/>
        <pc:sldMkLst>
          <pc:docMk/>
          <pc:sldMk cId="177988552" sldId="280"/>
        </pc:sldMkLst>
        <pc:spChg chg="mod">
          <ac:chgData name="Griesenbrock, Tyler" userId="2c03e51f-3ebb-472e-ad4d-1f2b78da24b9" providerId="ADAL" clId="{19288A75-4D6E-D84B-8D63-5CCF03609245}" dt="2021-08-05T20:31:29.566" v="760" actId="242"/>
          <ac:spMkLst>
            <pc:docMk/>
            <pc:sldMk cId="177988552" sldId="280"/>
            <ac:spMk id="2" creationId="{E9B1572D-A150-0F4D-9B0C-BEBC883CB340}"/>
          </ac:spMkLst>
        </pc:spChg>
        <pc:spChg chg="mod">
          <ac:chgData name="Griesenbrock, Tyler" userId="2c03e51f-3ebb-472e-ad4d-1f2b78da24b9" providerId="ADAL" clId="{19288A75-4D6E-D84B-8D63-5CCF03609245}" dt="2021-08-20T00:58:12.001" v="877" actId="948"/>
          <ac:spMkLst>
            <pc:docMk/>
            <pc:sldMk cId="177988552" sldId="280"/>
            <ac:spMk id="4" creationId="{8344BC99-350E-564D-A353-52EE6B2E4302}"/>
          </ac:spMkLst>
        </pc:spChg>
        <pc:spChg chg="mod">
          <ac:chgData name="Griesenbrock, Tyler" userId="2c03e51f-3ebb-472e-ad4d-1f2b78da24b9" providerId="ADAL" clId="{19288A75-4D6E-D84B-8D63-5CCF03609245}" dt="2021-08-03T18:38:11.904" v="662" actId="20577"/>
          <ac:spMkLst>
            <pc:docMk/>
            <pc:sldMk cId="177988552" sldId="280"/>
            <ac:spMk id="6" creationId="{2FBD1E93-2560-3942-80CC-5AFA7E35F959}"/>
          </ac:spMkLst>
        </pc:spChg>
        <pc:picChg chg="mod">
          <ac:chgData name="Griesenbrock, Tyler" userId="2c03e51f-3ebb-472e-ad4d-1f2b78da24b9" providerId="ADAL" clId="{19288A75-4D6E-D84B-8D63-5CCF03609245}" dt="2021-08-05T20:31:39.093" v="763" actId="14100"/>
          <ac:picMkLst>
            <pc:docMk/>
            <pc:sldMk cId="177988552" sldId="280"/>
            <ac:picMk id="7" creationId="{C7C19503-B84C-8E4E-8443-3A2373FF1159}"/>
          </ac:picMkLst>
        </pc:picChg>
      </pc:sldChg>
      <pc:sldChg chg="modSp mod addCm">
        <pc:chgData name="Griesenbrock, Tyler" userId="2c03e51f-3ebb-472e-ad4d-1f2b78da24b9" providerId="ADAL" clId="{19288A75-4D6E-D84B-8D63-5CCF03609245}" dt="2021-08-20T00:58:46.591" v="879" actId="2710"/>
        <pc:sldMkLst>
          <pc:docMk/>
          <pc:sldMk cId="112780268" sldId="282"/>
        </pc:sldMkLst>
        <pc:spChg chg="mod">
          <ac:chgData name="Griesenbrock, Tyler" userId="2c03e51f-3ebb-472e-ad4d-1f2b78da24b9" providerId="ADAL" clId="{19288A75-4D6E-D84B-8D63-5CCF03609245}" dt="2021-08-05T20:31:43.884" v="764" actId="207"/>
          <ac:spMkLst>
            <pc:docMk/>
            <pc:sldMk cId="112780268" sldId="282"/>
            <ac:spMk id="2" creationId="{E9B1572D-A150-0F4D-9B0C-BEBC883CB340}"/>
          </ac:spMkLst>
        </pc:spChg>
        <pc:spChg chg="mod">
          <ac:chgData name="Griesenbrock, Tyler" userId="2c03e51f-3ebb-472e-ad4d-1f2b78da24b9" providerId="ADAL" clId="{19288A75-4D6E-D84B-8D63-5CCF03609245}" dt="2021-08-20T00:58:46.591" v="879" actId="2710"/>
          <ac:spMkLst>
            <pc:docMk/>
            <pc:sldMk cId="112780268" sldId="282"/>
            <ac:spMk id="4" creationId="{8344BC99-350E-564D-A353-52EE6B2E4302}"/>
          </ac:spMkLst>
        </pc:spChg>
        <pc:spChg chg="mod">
          <ac:chgData name="Griesenbrock, Tyler" userId="2c03e51f-3ebb-472e-ad4d-1f2b78da24b9" providerId="ADAL" clId="{19288A75-4D6E-D84B-8D63-5CCF03609245}" dt="2021-08-03T18:38:07.104" v="661" actId="20577"/>
          <ac:spMkLst>
            <pc:docMk/>
            <pc:sldMk cId="112780268" sldId="282"/>
            <ac:spMk id="6" creationId="{2FBD1E93-2560-3942-80CC-5AFA7E35F959}"/>
          </ac:spMkLst>
        </pc:spChg>
      </pc:sldChg>
      <pc:sldChg chg="modSp mod">
        <pc:chgData name="Griesenbrock, Tyler" userId="2c03e51f-3ebb-472e-ad4d-1f2b78da24b9" providerId="ADAL" clId="{19288A75-4D6E-D84B-8D63-5CCF03609245}" dt="2021-08-20T00:59:39.252" v="880" actId="2710"/>
        <pc:sldMkLst>
          <pc:docMk/>
          <pc:sldMk cId="1409785426" sldId="284"/>
        </pc:sldMkLst>
        <pc:spChg chg="mod">
          <ac:chgData name="Griesenbrock, Tyler" userId="2c03e51f-3ebb-472e-ad4d-1f2b78da24b9" providerId="ADAL" clId="{19288A75-4D6E-D84B-8D63-5CCF03609245}" dt="2021-08-20T00:59:39.252" v="880" actId="2710"/>
          <ac:spMkLst>
            <pc:docMk/>
            <pc:sldMk cId="1409785426" sldId="284"/>
            <ac:spMk id="3" creationId="{C4D73847-94A1-6E4A-A29B-20545AC05EA0}"/>
          </ac:spMkLst>
        </pc:spChg>
      </pc:sldChg>
      <pc:sldChg chg="modSp mod addCm">
        <pc:chgData name="Griesenbrock, Tyler" userId="2c03e51f-3ebb-472e-ad4d-1f2b78da24b9" providerId="ADAL" clId="{19288A75-4D6E-D84B-8D63-5CCF03609245}" dt="2021-08-03T18:09:37.726" v="569" actId="1589"/>
        <pc:sldMkLst>
          <pc:docMk/>
          <pc:sldMk cId="2908895380" sldId="288"/>
        </pc:sldMkLst>
        <pc:spChg chg="mod">
          <ac:chgData name="Griesenbrock, Tyler" userId="2c03e51f-3ebb-472e-ad4d-1f2b78da24b9" providerId="ADAL" clId="{19288A75-4D6E-D84B-8D63-5CCF03609245}" dt="2021-08-03T18:09:35.319" v="568" actId="20577"/>
          <ac:spMkLst>
            <pc:docMk/>
            <pc:sldMk cId="2908895380" sldId="288"/>
            <ac:spMk id="3" creationId="{CB116285-C21C-8C40-9C66-8AC5BE3E1869}"/>
          </ac:spMkLst>
        </pc:spChg>
      </pc:sldChg>
      <pc:sldChg chg="modSp mod modNotesTx">
        <pc:chgData name="Griesenbrock, Tyler" userId="2c03e51f-3ebb-472e-ad4d-1f2b78da24b9" providerId="ADAL" clId="{19288A75-4D6E-D84B-8D63-5CCF03609245}" dt="2021-08-20T01:01:28.497" v="882" actId="2710"/>
        <pc:sldMkLst>
          <pc:docMk/>
          <pc:sldMk cId="3155507130" sldId="289"/>
        </pc:sldMkLst>
        <pc:spChg chg="mod">
          <ac:chgData name="Griesenbrock, Tyler" userId="2c03e51f-3ebb-472e-ad4d-1f2b78da24b9" providerId="ADAL" clId="{19288A75-4D6E-D84B-8D63-5CCF03609245}" dt="2021-08-05T20:32:28.901" v="773" actId="207"/>
          <ac:spMkLst>
            <pc:docMk/>
            <pc:sldMk cId="3155507130" sldId="289"/>
            <ac:spMk id="2" creationId="{D11E1E07-5DF4-5543-85EC-879AB149E307}"/>
          </ac:spMkLst>
        </pc:spChg>
        <pc:spChg chg="mod">
          <ac:chgData name="Griesenbrock, Tyler" userId="2c03e51f-3ebb-472e-ad4d-1f2b78da24b9" providerId="ADAL" clId="{19288A75-4D6E-D84B-8D63-5CCF03609245}" dt="2021-08-20T01:01:28.497" v="882" actId="2710"/>
          <ac:spMkLst>
            <pc:docMk/>
            <pc:sldMk cId="3155507130" sldId="289"/>
            <ac:spMk id="5" creationId="{615F4D2E-53A3-E54D-9B84-A10022EEA20C}"/>
          </ac:spMkLst>
        </pc:spChg>
      </pc:sldChg>
      <pc:sldChg chg="modSp mod modNotesTx">
        <pc:chgData name="Griesenbrock, Tyler" userId="2c03e51f-3ebb-472e-ad4d-1f2b78da24b9" providerId="ADAL" clId="{19288A75-4D6E-D84B-8D63-5CCF03609245}" dt="2021-08-20T01:02:06.189" v="883" actId="2710"/>
        <pc:sldMkLst>
          <pc:docMk/>
          <pc:sldMk cId="342883614" sldId="290"/>
        </pc:sldMkLst>
        <pc:spChg chg="mod">
          <ac:chgData name="Griesenbrock, Tyler" userId="2c03e51f-3ebb-472e-ad4d-1f2b78da24b9" providerId="ADAL" clId="{19288A75-4D6E-D84B-8D63-5CCF03609245}" dt="2021-08-05T20:32:33.430" v="775" actId="20577"/>
          <ac:spMkLst>
            <pc:docMk/>
            <pc:sldMk cId="342883614" sldId="290"/>
            <ac:spMk id="2" creationId="{D11E1E07-5DF4-5543-85EC-879AB149E307}"/>
          </ac:spMkLst>
        </pc:spChg>
        <pc:spChg chg="mod">
          <ac:chgData name="Griesenbrock, Tyler" userId="2c03e51f-3ebb-472e-ad4d-1f2b78da24b9" providerId="ADAL" clId="{19288A75-4D6E-D84B-8D63-5CCF03609245}" dt="2021-08-20T01:02:06.189" v="883" actId="2710"/>
          <ac:spMkLst>
            <pc:docMk/>
            <pc:sldMk cId="342883614" sldId="290"/>
            <ac:spMk id="5" creationId="{615F4D2E-53A3-E54D-9B84-A10022EEA20C}"/>
          </ac:spMkLst>
        </pc:spChg>
      </pc:sldChg>
      <pc:sldChg chg="modSp mod addCm modNotesTx">
        <pc:chgData name="Griesenbrock, Tyler" userId="2c03e51f-3ebb-472e-ad4d-1f2b78da24b9" providerId="ADAL" clId="{19288A75-4D6E-D84B-8D63-5CCF03609245}" dt="2021-08-20T01:02:32.920" v="890" actId="20577"/>
        <pc:sldMkLst>
          <pc:docMk/>
          <pc:sldMk cId="477270212" sldId="291"/>
        </pc:sldMkLst>
        <pc:spChg chg="mod">
          <ac:chgData name="Griesenbrock, Tyler" userId="2c03e51f-3ebb-472e-ad4d-1f2b78da24b9" providerId="ADAL" clId="{19288A75-4D6E-D84B-8D63-5CCF03609245}" dt="2021-08-05T20:32:37.332" v="776" actId="207"/>
          <ac:spMkLst>
            <pc:docMk/>
            <pc:sldMk cId="477270212" sldId="291"/>
            <ac:spMk id="2" creationId="{D11E1E07-5DF4-5543-85EC-879AB149E307}"/>
          </ac:spMkLst>
        </pc:spChg>
        <pc:spChg chg="mod">
          <ac:chgData name="Griesenbrock, Tyler" userId="2c03e51f-3ebb-472e-ad4d-1f2b78da24b9" providerId="ADAL" clId="{19288A75-4D6E-D84B-8D63-5CCF03609245}" dt="2021-08-20T01:02:32.920" v="890" actId="20577"/>
          <ac:spMkLst>
            <pc:docMk/>
            <pc:sldMk cId="477270212" sldId="291"/>
            <ac:spMk id="5" creationId="{615F4D2E-53A3-E54D-9B84-A10022EEA20C}"/>
          </ac:spMkLst>
        </pc:spChg>
      </pc:sldChg>
      <pc:sldChg chg="modSp mod modNotesTx">
        <pc:chgData name="Griesenbrock, Tyler" userId="2c03e51f-3ebb-472e-ad4d-1f2b78da24b9" providerId="ADAL" clId="{19288A75-4D6E-D84B-8D63-5CCF03609245}" dt="2021-08-05T20:32:42.812" v="778" actId="242"/>
        <pc:sldMkLst>
          <pc:docMk/>
          <pc:sldMk cId="2245122163" sldId="292"/>
        </pc:sldMkLst>
        <pc:spChg chg="mod">
          <ac:chgData name="Griesenbrock, Tyler" userId="2c03e51f-3ebb-472e-ad4d-1f2b78da24b9" providerId="ADAL" clId="{19288A75-4D6E-D84B-8D63-5CCF03609245}" dt="2021-08-05T20:32:42.812" v="778" actId="242"/>
          <ac:spMkLst>
            <pc:docMk/>
            <pc:sldMk cId="2245122163" sldId="292"/>
            <ac:spMk id="2" creationId="{D11E1E07-5DF4-5543-85EC-879AB149E307}"/>
          </ac:spMkLst>
        </pc:spChg>
        <pc:spChg chg="mod">
          <ac:chgData name="Griesenbrock, Tyler" userId="2c03e51f-3ebb-472e-ad4d-1f2b78da24b9" providerId="ADAL" clId="{19288A75-4D6E-D84B-8D63-5CCF03609245}" dt="2021-08-03T19:49:56.600" v="707" actId="179"/>
          <ac:spMkLst>
            <pc:docMk/>
            <pc:sldMk cId="2245122163" sldId="292"/>
            <ac:spMk id="5" creationId="{615F4D2E-53A3-E54D-9B84-A10022EEA20C}"/>
          </ac:spMkLst>
        </pc:spChg>
      </pc:sldChg>
      <pc:sldChg chg="modSp mod">
        <pc:chgData name="Griesenbrock, Tyler" userId="2c03e51f-3ebb-472e-ad4d-1f2b78da24b9" providerId="ADAL" clId="{19288A75-4D6E-D84B-8D63-5CCF03609245}" dt="2021-08-03T18:11:24.049" v="575" actId="207"/>
        <pc:sldMkLst>
          <pc:docMk/>
          <pc:sldMk cId="2114699281" sldId="293"/>
        </pc:sldMkLst>
        <pc:spChg chg="mod">
          <ac:chgData name="Griesenbrock, Tyler" userId="2c03e51f-3ebb-472e-ad4d-1f2b78da24b9" providerId="ADAL" clId="{19288A75-4D6E-D84B-8D63-5CCF03609245}" dt="2021-08-03T18:11:24.049" v="575" actId="207"/>
          <ac:spMkLst>
            <pc:docMk/>
            <pc:sldMk cId="2114699281" sldId="293"/>
            <ac:spMk id="2" creationId="{1238EF3E-DAD9-BC4A-B6EF-A7373661E1BB}"/>
          </ac:spMkLst>
        </pc:spChg>
      </pc:sldChg>
      <pc:sldChg chg="modSp mod ord">
        <pc:chgData name="Griesenbrock, Tyler" userId="2c03e51f-3ebb-472e-ad4d-1f2b78da24b9" providerId="ADAL" clId="{19288A75-4D6E-D84B-8D63-5CCF03609245}" dt="2021-08-03T18:01:26.545" v="388" actId="20578"/>
        <pc:sldMkLst>
          <pc:docMk/>
          <pc:sldMk cId="999387732" sldId="295"/>
        </pc:sldMkLst>
        <pc:spChg chg="mod">
          <ac:chgData name="Griesenbrock, Tyler" userId="2c03e51f-3ebb-472e-ad4d-1f2b78da24b9" providerId="ADAL" clId="{19288A75-4D6E-D84B-8D63-5CCF03609245}" dt="2021-08-03T18:01:18.543" v="387" actId="20577"/>
          <ac:spMkLst>
            <pc:docMk/>
            <pc:sldMk cId="999387732" sldId="295"/>
            <ac:spMk id="3" creationId="{8825A2CB-7FA4-B540-AD58-C2BC0C2C51F0}"/>
          </ac:spMkLst>
        </pc:spChg>
      </pc:sldChg>
      <pc:sldChg chg="modSp mod">
        <pc:chgData name="Griesenbrock, Tyler" userId="2c03e51f-3ebb-472e-ad4d-1f2b78da24b9" providerId="ADAL" clId="{19288A75-4D6E-D84B-8D63-5CCF03609245}" dt="2021-08-18T16:46:26.895" v="795" actId="179"/>
        <pc:sldMkLst>
          <pc:docMk/>
          <pc:sldMk cId="1119771045" sldId="299"/>
        </pc:sldMkLst>
        <pc:spChg chg="mod">
          <ac:chgData name="Griesenbrock, Tyler" userId="2c03e51f-3ebb-472e-ad4d-1f2b78da24b9" providerId="ADAL" clId="{19288A75-4D6E-D84B-8D63-5CCF03609245}" dt="2021-08-05T20:30:25.931" v="745" actId="242"/>
          <ac:spMkLst>
            <pc:docMk/>
            <pc:sldMk cId="1119771045" sldId="299"/>
            <ac:spMk id="6" creationId="{7972E8B8-FB9F-6442-8692-A475F169D36F}"/>
          </ac:spMkLst>
        </pc:spChg>
        <pc:spChg chg="mod">
          <ac:chgData name="Griesenbrock, Tyler" userId="2c03e51f-3ebb-472e-ad4d-1f2b78da24b9" providerId="ADAL" clId="{19288A75-4D6E-D84B-8D63-5CCF03609245}" dt="2021-08-18T16:46:26.895" v="795" actId="179"/>
          <ac:spMkLst>
            <pc:docMk/>
            <pc:sldMk cId="1119771045" sldId="299"/>
            <ac:spMk id="7" creationId="{046D8C1F-6DCF-DE4F-9B78-6648074367BD}"/>
          </ac:spMkLst>
        </pc:spChg>
      </pc:sldChg>
      <pc:sldChg chg="modSp mod">
        <pc:chgData name="Griesenbrock, Tyler" userId="2c03e51f-3ebb-472e-ad4d-1f2b78da24b9" providerId="ADAL" clId="{19288A75-4D6E-D84B-8D63-5CCF03609245}" dt="2021-08-18T16:46:18.671" v="794" actId="179"/>
        <pc:sldMkLst>
          <pc:docMk/>
          <pc:sldMk cId="3310391619" sldId="300"/>
        </pc:sldMkLst>
        <pc:spChg chg="mod">
          <ac:chgData name="Griesenbrock, Tyler" userId="2c03e51f-3ebb-472e-ad4d-1f2b78da24b9" providerId="ADAL" clId="{19288A75-4D6E-D84B-8D63-5CCF03609245}" dt="2021-08-05T20:30:52.659" v="751" actId="1076"/>
          <ac:spMkLst>
            <pc:docMk/>
            <pc:sldMk cId="3310391619" sldId="300"/>
            <ac:spMk id="10" creationId="{D09D5D44-0497-DB48-BB3C-182514BCB5C5}"/>
          </ac:spMkLst>
        </pc:spChg>
        <pc:spChg chg="mod">
          <ac:chgData name="Griesenbrock, Tyler" userId="2c03e51f-3ebb-472e-ad4d-1f2b78da24b9" providerId="ADAL" clId="{19288A75-4D6E-D84B-8D63-5CCF03609245}" dt="2021-08-18T16:46:18.671" v="794" actId="179"/>
          <ac:spMkLst>
            <pc:docMk/>
            <pc:sldMk cId="3310391619" sldId="300"/>
            <ac:spMk id="11" creationId="{075E15FB-6B45-244F-90EF-B8CC368F0EB4}"/>
          </ac:spMkLst>
        </pc:spChg>
      </pc:sldChg>
      <pc:sldChg chg="modSp mod addCm">
        <pc:chgData name="Griesenbrock, Tyler" userId="2c03e51f-3ebb-472e-ad4d-1f2b78da24b9" providerId="ADAL" clId="{19288A75-4D6E-D84B-8D63-5CCF03609245}" dt="2021-08-18T14:37:53.529" v="781" actId="20577"/>
        <pc:sldMkLst>
          <pc:docMk/>
          <pc:sldMk cId="2720397797" sldId="301"/>
        </pc:sldMkLst>
        <pc:spChg chg="mod">
          <ac:chgData name="Griesenbrock, Tyler" userId="2c03e51f-3ebb-472e-ad4d-1f2b78da24b9" providerId="ADAL" clId="{19288A75-4D6E-D84B-8D63-5CCF03609245}" dt="2021-08-05T20:31:00.404" v="752" actId="207"/>
          <ac:spMkLst>
            <pc:docMk/>
            <pc:sldMk cId="2720397797" sldId="301"/>
            <ac:spMk id="3" creationId="{018741F1-051A-E542-981B-11BA29EF14BC}"/>
          </ac:spMkLst>
        </pc:spChg>
        <pc:spChg chg="mod">
          <ac:chgData name="Griesenbrock, Tyler" userId="2c03e51f-3ebb-472e-ad4d-1f2b78da24b9" providerId="ADAL" clId="{19288A75-4D6E-D84B-8D63-5CCF03609245}" dt="2021-08-18T14:37:53.529" v="781" actId="20577"/>
          <ac:spMkLst>
            <pc:docMk/>
            <pc:sldMk cId="2720397797" sldId="301"/>
            <ac:spMk id="4" creationId="{E1B94A62-22FB-8849-885C-96C98036CBA9}"/>
          </ac:spMkLst>
        </pc:spChg>
      </pc:sldChg>
      <pc:sldChg chg="modSp mod">
        <pc:chgData name="Griesenbrock, Tyler" userId="2c03e51f-3ebb-472e-ad4d-1f2b78da24b9" providerId="ADAL" clId="{19288A75-4D6E-D84B-8D63-5CCF03609245}" dt="2021-08-05T20:31:09.587" v="754" actId="242"/>
        <pc:sldMkLst>
          <pc:docMk/>
          <pc:sldMk cId="868956246" sldId="302"/>
        </pc:sldMkLst>
        <pc:spChg chg="mod">
          <ac:chgData name="Griesenbrock, Tyler" userId="2c03e51f-3ebb-472e-ad4d-1f2b78da24b9" providerId="ADAL" clId="{19288A75-4D6E-D84B-8D63-5CCF03609245}" dt="2021-08-05T20:31:09.587" v="754" actId="242"/>
          <ac:spMkLst>
            <pc:docMk/>
            <pc:sldMk cId="868956246" sldId="302"/>
            <ac:spMk id="3" creationId="{11065478-179F-9E48-958B-54AAC7BAFCAB}"/>
          </ac:spMkLst>
        </pc:spChg>
        <pc:spChg chg="mod">
          <ac:chgData name="Griesenbrock, Tyler" userId="2c03e51f-3ebb-472e-ad4d-1f2b78da24b9" providerId="ADAL" clId="{19288A75-4D6E-D84B-8D63-5CCF03609245}" dt="2021-08-03T18:36:57.587" v="623" actId="1036"/>
          <ac:spMkLst>
            <pc:docMk/>
            <pc:sldMk cId="868956246" sldId="302"/>
            <ac:spMk id="4" creationId="{D9491849-6F41-9C4F-80A2-CE6BF8204074}"/>
          </ac:spMkLst>
        </pc:spChg>
        <pc:spChg chg="mod">
          <ac:chgData name="Griesenbrock, Tyler" userId="2c03e51f-3ebb-472e-ad4d-1f2b78da24b9" providerId="ADAL" clId="{19288A75-4D6E-D84B-8D63-5CCF03609245}" dt="2021-08-03T18:36:50.058" v="617" actId="14100"/>
          <ac:spMkLst>
            <pc:docMk/>
            <pc:sldMk cId="868956246" sldId="302"/>
            <ac:spMk id="5" creationId="{61D4244D-5A72-1E4F-A871-C57072572845}"/>
          </ac:spMkLst>
        </pc:spChg>
        <pc:spChg chg="mod">
          <ac:chgData name="Griesenbrock, Tyler" userId="2c03e51f-3ebb-472e-ad4d-1f2b78da24b9" providerId="ADAL" clId="{19288A75-4D6E-D84B-8D63-5CCF03609245}" dt="2021-08-03T18:36:12.308" v="614" actId="2710"/>
          <ac:spMkLst>
            <pc:docMk/>
            <pc:sldMk cId="868956246" sldId="302"/>
            <ac:spMk id="6" creationId="{1FA83399-CD82-164C-8D65-C84A46241284}"/>
          </ac:spMkLst>
        </pc:spChg>
      </pc:sldChg>
      <pc:sldChg chg="modSp mod">
        <pc:chgData name="Griesenbrock, Tyler" userId="2c03e51f-3ebb-472e-ad4d-1f2b78da24b9" providerId="ADAL" clId="{19288A75-4D6E-D84B-8D63-5CCF03609245}" dt="2021-08-05T20:31:17.005" v="755" actId="207"/>
        <pc:sldMkLst>
          <pc:docMk/>
          <pc:sldMk cId="1627159578" sldId="303"/>
        </pc:sldMkLst>
        <pc:spChg chg="mod">
          <ac:chgData name="Griesenbrock, Tyler" userId="2c03e51f-3ebb-472e-ad4d-1f2b78da24b9" providerId="ADAL" clId="{19288A75-4D6E-D84B-8D63-5CCF03609245}" dt="2021-08-05T20:31:17.005" v="755" actId="207"/>
          <ac:spMkLst>
            <pc:docMk/>
            <pc:sldMk cId="1627159578" sldId="303"/>
            <ac:spMk id="3" creationId="{44544A7A-6433-2042-8E32-C665208399D1}"/>
          </ac:spMkLst>
        </pc:spChg>
        <pc:spChg chg="mod">
          <ac:chgData name="Griesenbrock, Tyler" userId="2c03e51f-3ebb-472e-ad4d-1f2b78da24b9" providerId="ADAL" clId="{19288A75-4D6E-D84B-8D63-5CCF03609245}" dt="2021-08-03T18:37:19.486" v="646" actId="1035"/>
          <ac:spMkLst>
            <pc:docMk/>
            <pc:sldMk cId="1627159578" sldId="303"/>
            <ac:spMk id="4" creationId="{C7A5C0B3-117D-8247-A34E-95C60C75863E}"/>
          </ac:spMkLst>
        </pc:spChg>
        <pc:spChg chg="mod">
          <ac:chgData name="Griesenbrock, Tyler" userId="2c03e51f-3ebb-472e-ad4d-1f2b78da24b9" providerId="ADAL" clId="{19288A75-4D6E-D84B-8D63-5CCF03609245}" dt="2021-08-03T18:37:19.486" v="646" actId="1035"/>
          <ac:spMkLst>
            <pc:docMk/>
            <pc:sldMk cId="1627159578" sldId="303"/>
            <ac:spMk id="5" creationId="{61D4244D-5A72-1E4F-A871-C57072572845}"/>
          </ac:spMkLst>
        </pc:spChg>
        <pc:spChg chg="mod">
          <ac:chgData name="Griesenbrock, Tyler" userId="2c03e51f-3ebb-472e-ad4d-1f2b78da24b9" providerId="ADAL" clId="{19288A75-4D6E-D84B-8D63-5CCF03609245}" dt="2021-08-03T18:37:05.557" v="624" actId="2710"/>
          <ac:spMkLst>
            <pc:docMk/>
            <pc:sldMk cId="1627159578" sldId="303"/>
            <ac:spMk id="6" creationId="{9FC2078F-EFD1-CD48-BFCD-D39D846BD051}"/>
          </ac:spMkLst>
        </pc:spChg>
      </pc:sldChg>
      <pc:sldChg chg="modSp mod">
        <pc:chgData name="Griesenbrock, Tyler" userId="2c03e51f-3ebb-472e-ad4d-1f2b78da24b9" providerId="ADAL" clId="{19288A75-4D6E-D84B-8D63-5CCF03609245}" dt="2021-08-05T20:31:55.685" v="767" actId="242"/>
        <pc:sldMkLst>
          <pc:docMk/>
          <pc:sldMk cId="1443669915" sldId="304"/>
        </pc:sldMkLst>
        <pc:spChg chg="mod">
          <ac:chgData name="Griesenbrock, Tyler" userId="2c03e51f-3ebb-472e-ad4d-1f2b78da24b9" providerId="ADAL" clId="{19288A75-4D6E-D84B-8D63-5CCF03609245}" dt="2021-08-05T20:31:55.685" v="767" actId="242"/>
          <ac:spMkLst>
            <pc:docMk/>
            <pc:sldMk cId="1443669915" sldId="304"/>
            <ac:spMk id="3" creationId="{F34A6D83-09A6-5943-8B62-870C1718049B}"/>
          </ac:spMkLst>
        </pc:spChg>
      </pc:sldChg>
      <pc:sldChg chg="modSp mod">
        <pc:chgData name="Griesenbrock, Tyler" userId="2c03e51f-3ebb-472e-ad4d-1f2b78da24b9" providerId="ADAL" clId="{19288A75-4D6E-D84B-8D63-5CCF03609245}" dt="2021-08-20T01:00:26.818" v="881" actId="2710"/>
        <pc:sldMkLst>
          <pc:docMk/>
          <pc:sldMk cId="2798416049" sldId="305"/>
        </pc:sldMkLst>
        <pc:spChg chg="mod">
          <ac:chgData name="Griesenbrock, Tyler" userId="2c03e51f-3ebb-472e-ad4d-1f2b78da24b9" providerId="ADAL" clId="{19288A75-4D6E-D84B-8D63-5CCF03609245}" dt="2021-08-05T20:32:16.826" v="772" actId="242"/>
          <ac:spMkLst>
            <pc:docMk/>
            <pc:sldMk cId="2798416049" sldId="305"/>
            <ac:spMk id="3" creationId="{8034F25D-4F54-944D-B4E6-CC3E8D945046}"/>
          </ac:spMkLst>
        </pc:spChg>
        <pc:spChg chg="mod">
          <ac:chgData name="Griesenbrock, Tyler" userId="2c03e51f-3ebb-472e-ad4d-1f2b78da24b9" providerId="ADAL" clId="{19288A75-4D6E-D84B-8D63-5CCF03609245}" dt="2021-08-20T01:00:26.818" v="881" actId="2710"/>
          <ac:spMkLst>
            <pc:docMk/>
            <pc:sldMk cId="2798416049" sldId="305"/>
            <ac:spMk id="4" creationId="{28157675-648D-644F-816F-55C18B9261E4}"/>
          </ac:spMkLst>
        </pc:spChg>
      </pc:sldChg>
      <pc:sldChg chg="modSp mod">
        <pc:chgData name="Griesenbrock, Tyler" userId="2c03e51f-3ebb-472e-ad4d-1f2b78da24b9" providerId="ADAL" clId="{19288A75-4D6E-D84B-8D63-5CCF03609245}" dt="2021-08-05T20:32:06.347" v="771" actId="207"/>
        <pc:sldMkLst>
          <pc:docMk/>
          <pc:sldMk cId="1562177219" sldId="306"/>
        </pc:sldMkLst>
        <pc:spChg chg="mod">
          <ac:chgData name="Griesenbrock, Tyler" userId="2c03e51f-3ebb-472e-ad4d-1f2b78da24b9" providerId="ADAL" clId="{19288A75-4D6E-D84B-8D63-5CCF03609245}" dt="2021-08-05T20:32:06.347" v="771" actId="207"/>
          <ac:spMkLst>
            <pc:docMk/>
            <pc:sldMk cId="1562177219" sldId="306"/>
            <ac:spMk id="3" creationId="{9B204F78-35BE-EA45-AF71-47735A063B2D}"/>
          </ac:spMkLst>
        </pc:spChg>
      </pc:sldChg>
      <pc:sldChg chg="modSp mod">
        <pc:chgData name="Griesenbrock, Tyler" userId="2c03e51f-3ebb-472e-ad4d-1f2b78da24b9" providerId="ADAL" clId="{19288A75-4D6E-D84B-8D63-5CCF03609245}" dt="2021-08-03T18:35:15.426" v="613" actId="20577"/>
        <pc:sldMkLst>
          <pc:docMk/>
          <pc:sldMk cId="4260101905" sldId="308"/>
        </pc:sldMkLst>
        <pc:spChg chg="mod">
          <ac:chgData name="Griesenbrock, Tyler" userId="2c03e51f-3ebb-472e-ad4d-1f2b78da24b9" providerId="ADAL" clId="{19288A75-4D6E-D84B-8D63-5CCF03609245}" dt="2021-08-03T18:11:24.787" v="576" actId="207"/>
          <ac:spMkLst>
            <pc:docMk/>
            <pc:sldMk cId="4260101905" sldId="308"/>
            <ac:spMk id="2" creationId="{1238EF3E-DAD9-BC4A-B6EF-A7373661E1BB}"/>
          </ac:spMkLst>
        </pc:spChg>
        <pc:spChg chg="mod">
          <ac:chgData name="Griesenbrock, Tyler" userId="2c03e51f-3ebb-472e-ad4d-1f2b78da24b9" providerId="ADAL" clId="{19288A75-4D6E-D84B-8D63-5CCF03609245}" dt="2021-08-03T18:35:15.426" v="613" actId="20577"/>
          <ac:spMkLst>
            <pc:docMk/>
            <pc:sldMk cId="4260101905" sldId="308"/>
            <ac:spMk id="3" creationId="{F4BDA3D2-855B-0144-9236-B0D4774A9FD8}"/>
          </ac:spMkLst>
        </pc:spChg>
      </pc:sldChg>
      <pc:sldChg chg="delSp modSp new del mod">
        <pc:chgData name="Griesenbrock, Tyler" userId="2c03e51f-3ebb-472e-ad4d-1f2b78da24b9" providerId="ADAL" clId="{19288A75-4D6E-D84B-8D63-5CCF03609245}" dt="2021-08-02T20:29:55.069" v="62" actId="2696"/>
        <pc:sldMkLst>
          <pc:docMk/>
          <pc:sldMk cId="1826239874" sldId="309"/>
        </pc:sldMkLst>
        <pc:spChg chg="mod">
          <ac:chgData name="Griesenbrock, Tyler" userId="2c03e51f-3ebb-472e-ad4d-1f2b78da24b9" providerId="ADAL" clId="{19288A75-4D6E-D84B-8D63-5CCF03609245}" dt="2021-08-02T20:27:42.035" v="57" actId="20577"/>
          <ac:spMkLst>
            <pc:docMk/>
            <pc:sldMk cId="1826239874" sldId="309"/>
            <ac:spMk id="2" creationId="{B5218312-C303-AC4C-92E4-AD830215C610}"/>
          </ac:spMkLst>
        </pc:spChg>
        <pc:spChg chg="del">
          <ac:chgData name="Griesenbrock, Tyler" userId="2c03e51f-3ebb-472e-ad4d-1f2b78da24b9" providerId="ADAL" clId="{19288A75-4D6E-D84B-8D63-5CCF03609245}" dt="2021-08-02T20:25:24.335" v="51" actId="478"/>
          <ac:spMkLst>
            <pc:docMk/>
            <pc:sldMk cId="1826239874" sldId="309"/>
            <ac:spMk id="3" creationId="{CF5C9AC9-93E7-8F4C-AA9D-5BA732AAED64}"/>
          </ac:spMkLst>
        </pc:spChg>
      </pc:sldChg>
      <pc:sldChg chg="modSp new mod">
        <pc:chgData name="Griesenbrock, Tyler" userId="2c03e51f-3ebb-472e-ad4d-1f2b78da24b9" providerId="ADAL" clId="{19288A75-4D6E-D84B-8D63-5CCF03609245}" dt="2021-08-03T18:20:21.607" v="606" actId="2710"/>
        <pc:sldMkLst>
          <pc:docMk/>
          <pc:sldMk cId="2920382348" sldId="309"/>
        </pc:sldMkLst>
        <pc:spChg chg="mod">
          <ac:chgData name="Griesenbrock, Tyler" userId="2c03e51f-3ebb-472e-ad4d-1f2b78da24b9" providerId="ADAL" clId="{19288A75-4D6E-D84B-8D63-5CCF03609245}" dt="2021-08-03T18:20:21.607" v="606" actId="2710"/>
          <ac:spMkLst>
            <pc:docMk/>
            <pc:sldMk cId="2920382348" sldId="309"/>
            <ac:spMk id="2" creationId="{2B422DEB-8AAD-544F-A2DE-00A61E676B6B}"/>
          </ac:spMkLst>
        </pc:spChg>
      </pc:sldChg>
      <pc:sldChg chg="modSp new mod">
        <pc:chgData name="Griesenbrock, Tyler" userId="2c03e51f-3ebb-472e-ad4d-1f2b78da24b9" providerId="ADAL" clId="{19288A75-4D6E-D84B-8D63-5CCF03609245}" dt="2021-08-03T18:19:18.529" v="578" actId="207"/>
        <pc:sldMkLst>
          <pc:docMk/>
          <pc:sldMk cId="1659081434" sldId="310"/>
        </pc:sldMkLst>
        <pc:spChg chg="mod">
          <ac:chgData name="Griesenbrock, Tyler" userId="2c03e51f-3ebb-472e-ad4d-1f2b78da24b9" providerId="ADAL" clId="{19288A75-4D6E-D84B-8D63-5CCF03609245}" dt="2021-08-03T18:19:18.529" v="578" actId="207"/>
          <ac:spMkLst>
            <pc:docMk/>
            <pc:sldMk cId="1659081434" sldId="310"/>
            <ac:spMk id="2" creationId="{4CF0C3B7-D3D8-FB49-9D0D-B68F71843DD3}"/>
          </ac:spMkLst>
        </pc:spChg>
      </pc:sldChg>
      <pc:sldChg chg="modSp new mod ord">
        <pc:chgData name="Griesenbrock, Tyler" userId="2c03e51f-3ebb-472e-ad4d-1f2b78da24b9" providerId="ADAL" clId="{19288A75-4D6E-D84B-8D63-5CCF03609245}" dt="2021-08-03T18:19:22.778" v="579" actId="207"/>
        <pc:sldMkLst>
          <pc:docMk/>
          <pc:sldMk cId="3968748597" sldId="311"/>
        </pc:sldMkLst>
        <pc:spChg chg="mod">
          <ac:chgData name="Griesenbrock, Tyler" userId="2c03e51f-3ebb-472e-ad4d-1f2b78da24b9" providerId="ADAL" clId="{19288A75-4D6E-D84B-8D63-5CCF03609245}" dt="2021-08-03T18:19:22.778" v="579" actId="207"/>
          <ac:spMkLst>
            <pc:docMk/>
            <pc:sldMk cId="3968748597" sldId="311"/>
            <ac:spMk id="2" creationId="{6D92408F-B2E3-C744-BAD3-AA09644B96C8}"/>
          </ac:spMkLst>
        </pc:spChg>
      </pc:sldChg>
      <pc:sldChg chg="modSp new mod ord">
        <pc:chgData name="Griesenbrock, Tyler" userId="2c03e51f-3ebb-472e-ad4d-1f2b78da24b9" providerId="ADAL" clId="{19288A75-4D6E-D84B-8D63-5CCF03609245}" dt="2021-08-03T18:19:28.249" v="580" actId="207"/>
        <pc:sldMkLst>
          <pc:docMk/>
          <pc:sldMk cId="2146489054" sldId="312"/>
        </pc:sldMkLst>
        <pc:spChg chg="mod">
          <ac:chgData name="Griesenbrock, Tyler" userId="2c03e51f-3ebb-472e-ad4d-1f2b78da24b9" providerId="ADAL" clId="{19288A75-4D6E-D84B-8D63-5CCF03609245}" dt="2021-08-03T18:19:28.249" v="580" actId="207"/>
          <ac:spMkLst>
            <pc:docMk/>
            <pc:sldMk cId="2146489054" sldId="312"/>
            <ac:spMk id="2" creationId="{5143F16B-DC9A-E640-9CC7-7DB739DFB266}"/>
          </ac:spMkLst>
        </pc:spChg>
      </pc:sldChg>
      <pc:sldMasterChg chg="addSldLayout modSldLayout">
        <pc:chgData name="Griesenbrock, Tyler" userId="2c03e51f-3ebb-472e-ad4d-1f2b78da24b9" providerId="ADAL" clId="{19288A75-4D6E-D84B-8D63-5CCF03609245}" dt="2021-08-02T20:29:04.013" v="61" actId="1076"/>
        <pc:sldMasterMkLst>
          <pc:docMk/>
          <pc:sldMasterMk cId="72934628" sldId="2147483648"/>
        </pc:sldMasterMkLst>
        <pc:sldLayoutChg chg="delSp modSp add mod modTransition">
          <pc:chgData name="Griesenbrock, Tyler" userId="2c03e51f-3ebb-472e-ad4d-1f2b78da24b9" providerId="ADAL" clId="{19288A75-4D6E-D84B-8D63-5CCF03609245}" dt="2021-08-02T20:29:04.013" v="61" actId="1076"/>
          <pc:sldLayoutMkLst>
            <pc:docMk/>
            <pc:sldMasterMk cId="72934628" sldId="2147483648"/>
            <pc:sldLayoutMk cId="972473471" sldId="2147483676"/>
          </pc:sldLayoutMkLst>
          <pc:spChg chg="mod">
            <ac:chgData name="Griesenbrock, Tyler" userId="2c03e51f-3ebb-472e-ad4d-1f2b78da24b9" providerId="ADAL" clId="{19288A75-4D6E-D84B-8D63-5CCF03609245}" dt="2021-08-02T20:29:04.013" v="61" actId="1076"/>
            <ac:spMkLst>
              <pc:docMk/>
              <pc:sldMasterMk cId="72934628" sldId="2147483648"/>
              <pc:sldLayoutMk cId="972473471" sldId="2147483676"/>
              <ac:spMk id="2" creationId="{AECE0B02-F0A8-6345-8897-5933F04392D2}"/>
            </ac:spMkLst>
          </pc:spChg>
          <pc:spChg chg="del">
            <ac:chgData name="Griesenbrock, Tyler" userId="2c03e51f-3ebb-472e-ad4d-1f2b78da24b9" providerId="ADAL" clId="{19288A75-4D6E-D84B-8D63-5CCF03609245}" dt="2021-08-02T20:28:55.856" v="60" actId="478"/>
            <ac:spMkLst>
              <pc:docMk/>
              <pc:sldMasterMk cId="72934628" sldId="2147483648"/>
              <pc:sldLayoutMk cId="972473471" sldId="2147483676"/>
              <ac:spMk id="3" creationId="{DF3C97D8-2A76-BD4F-B897-52902AC8E913}"/>
            </ac:spMkLst>
          </pc:spChg>
        </pc:sldLayoutChg>
      </pc:sldMasterChg>
    </pc:docChg>
  </pc:docChgLst>
  <pc:docChgLst>
    <pc:chgData name="Griesenbrock, Tyler" userId="S::grie40@osumc.edu::2c03e51f-3ebb-472e-ad4d-1f2b78da24b9" providerId="AD" clId="Web-{90CC7C70-2F98-431E-8512-70A5BB8A2B1C}"/>
    <pc:docChg chg="modSld">
      <pc:chgData name="Griesenbrock, Tyler" userId="S::grie40@osumc.edu::2c03e51f-3ebb-472e-ad4d-1f2b78da24b9" providerId="AD" clId="Web-{90CC7C70-2F98-431E-8512-70A5BB8A2B1C}" dt="2021-08-03T19:41:47.348" v="3" actId="20577"/>
      <pc:docMkLst>
        <pc:docMk/>
      </pc:docMkLst>
      <pc:sldChg chg="modSp">
        <pc:chgData name="Griesenbrock, Tyler" userId="S::grie40@osumc.edu::2c03e51f-3ebb-472e-ad4d-1f2b78da24b9" providerId="AD" clId="Web-{90CC7C70-2F98-431E-8512-70A5BB8A2B1C}" dt="2021-08-03T19:41:47.348" v="3" actId="20577"/>
        <pc:sldMkLst>
          <pc:docMk/>
          <pc:sldMk cId="4215607158" sldId="307"/>
        </pc:sldMkLst>
        <pc:spChg chg="mod">
          <ac:chgData name="Griesenbrock, Tyler" userId="S::grie40@osumc.edu::2c03e51f-3ebb-472e-ad4d-1f2b78da24b9" providerId="AD" clId="Web-{90CC7C70-2F98-431E-8512-70A5BB8A2B1C}" dt="2021-08-03T19:41:47.348" v="3" actId="20577"/>
          <ac:spMkLst>
            <pc:docMk/>
            <pc:sldMk cId="4215607158" sldId="307"/>
            <ac:spMk id="3" creationId="{B345E390-A723-423E-B616-E4B6F209A64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A0DD1C-969B-6544-B839-9A3D9F148AD2}" type="datetimeFigureOut">
              <a:rPr lang="en-US" smtClean="0"/>
              <a:t>12/5/23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FE5A99-769B-C245-A0A4-0B277E430D62}" type="slidenum">
              <a:rPr lang="en-US" smtClean="0"/>
              <a:t>‹#›</a:t>
            </a:fld>
            <a:endParaRPr lang="en-US" dirty="0"/>
          </a:p>
        </p:txBody>
      </p:sp>
    </p:spTree>
    <p:extLst>
      <p:ext uri="{BB962C8B-B14F-4D97-AF65-F5344CB8AC3E}">
        <p14:creationId xmlns:p14="http://schemas.microsoft.com/office/powerpoint/2010/main" val="991461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FE5A99-769B-C245-A0A4-0B277E430D62}" type="slidenum">
              <a:rPr lang="en-US" smtClean="0"/>
              <a:t>38</a:t>
            </a:fld>
            <a:endParaRPr lang="en-US" dirty="0"/>
          </a:p>
        </p:txBody>
      </p:sp>
    </p:spTree>
    <p:extLst>
      <p:ext uri="{BB962C8B-B14F-4D97-AF65-F5344CB8AC3E}">
        <p14:creationId xmlns:p14="http://schemas.microsoft.com/office/powerpoint/2010/main" val="3594034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FE5A99-769B-C245-A0A4-0B277E430D62}" type="slidenum">
              <a:rPr lang="en-US" smtClean="0"/>
              <a:t>39</a:t>
            </a:fld>
            <a:endParaRPr lang="en-US" dirty="0"/>
          </a:p>
        </p:txBody>
      </p:sp>
    </p:spTree>
    <p:extLst>
      <p:ext uri="{BB962C8B-B14F-4D97-AF65-F5344CB8AC3E}">
        <p14:creationId xmlns:p14="http://schemas.microsoft.com/office/powerpoint/2010/main" val="3120795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FE5A99-769B-C245-A0A4-0B277E430D62}" type="slidenum">
              <a:rPr lang="en-US" smtClean="0"/>
              <a:t>40</a:t>
            </a:fld>
            <a:endParaRPr lang="en-US" dirty="0"/>
          </a:p>
        </p:txBody>
      </p:sp>
    </p:spTree>
    <p:extLst>
      <p:ext uri="{BB962C8B-B14F-4D97-AF65-F5344CB8AC3E}">
        <p14:creationId xmlns:p14="http://schemas.microsoft.com/office/powerpoint/2010/main" val="1769819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FE5A99-769B-C245-A0A4-0B277E430D62}" type="slidenum">
              <a:rPr lang="en-US" smtClean="0"/>
              <a:t>41</a:t>
            </a:fld>
            <a:endParaRPr lang="en-US" dirty="0"/>
          </a:p>
        </p:txBody>
      </p:sp>
    </p:spTree>
    <p:extLst>
      <p:ext uri="{BB962C8B-B14F-4D97-AF65-F5344CB8AC3E}">
        <p14:creationId xmlns:p14="http://schemas.microsoft.com/office/powerpoint/2010/main" val="2357108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FE5A99-769B-C245-A0A4-0B277E430D62}" type="slidenum">
              <a:rPr lang="en-US" smtClean="0"/>
              <a:t>42</a:t>
            </a:fld>
            <a:endParaRPr lang="en-US" dirty="0"/>
          </a:p>
        </p:txBody>
      </p:sp>
    </p:spTree>
    <p:extLst>
      <p:ext uri="{BB962C8B-B14F-4D97-AF65-F5344CB8AC3E}">
        <p14:creationId xmlns:p14="http://schemas.microsoft.com/office/powerpoint/2010/main" val="778662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FE5A99-769B-C245-A0A4-0B277E430D62}" type="slidenum">
              <a:rPr lang="en-US" smtClean="0"/>
              <a:t>43</a:t>
            </a:fld>
            <a:endParaRPr lang="en-US" dirty="0"/>
          </a:p>
        </p:txBody>
      </p:sp>
    </p:spTree>
    <p:extLst>
      <p:ext uri="{BB962C8B-B14F-4D97-AF65-F5344CB8AC3E}">
        <p14:creationId xmlns:p14="http://schemas.microsoft.com/office/powerpoint/2010/main" val="17620807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E0B02-F0A8-6345-8897-5933F04392D2}"/>
              </a:ext>
            </a:extLst>
          </p:cNvPr>
          <p:cNvSpPr>
            <a:spLocks noGrp="1"/>
          </p:cNvSpPr>
          <p:nvPr>
            <p:ph type="ctrTitle" hasCustomPrompt="1"/>
          </p:nvPr>
        </p:nvSpPr>
        <p:spPr>
          <a:xfrm>
            <a:off x="6095997" y="1633490"/>
            <a:ext cx="5942121" cy="2677695"/>
          </a:xfrm>
        </p:spPr>
        <p:txBody>
          <a:bodyPr anchor="b"/>
          <a:lstStyle>
            <a:lvl1pPr algn="ctr">
              <a:defRPr sz="6000"/>
            </a:lvl1pPr>
          </a:lstStyle>
          <a:p>
            <a:r>
              <a:rPr lang="en-US" dirty="0"/>
              <a:t>Click to </a:t>
            </a:r>
            <a:br>
              <a:rPr lang="en-US" dirty="0"/>
            </a:br>
            <a:r>
              <a:rPr lang="en-US" dirty="0"/>
              <a:t>edit Master </a:t>
            </a:r>
            <a:br>
              <a:rPr lang="en-US" dirty="0"/>
            </a:br>
            <a:r>
              <a:rPr lang="en-US" dirty="0"/>
              <a:t>title style</a:t>
            </a:r>
          </a:p>
        </p:txBody>
      </p:sp>
      <p:sp>
        <p:nvSpPr>
          <p:cNvPr id="3" name="Subtitle 2">
            <a:extLst>
              <a:ext uri="{FF2B5EF4-FFF2-40B4-BE49-F238E27FC236}">
                <a16:creationId xmlns:a16="http://schemas.microsoft.com/office/drawing/2014/main" id="{DF3C97D8-2A76-BD4F-B897-52902AC8E913}"/>
              </a:ext>
            </a:extLst>
          </p:cNvPr>
          <p:cNvSpPr>
            <a:spLocks noGrp="1"/>
          </p:cNvSpPr>
          <p:nvPr>
            <p:ph type="subTitle" idx="1" hasCustomPrompt="1"/>
          </p:nvPr>
        </p:nvSpPr>
        <p:spPr>
          <a:xfrm>
            <a:off x="6095998" y="4447712"/>
            <a:ext cx="5942122" cy="906405"/>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subtitle style</a:t>
            </a:r>
          </a:p>
        </p:txBody>
      </p:sp>
      <p:sp>
        <p:nvSpPr>
          <p:cNvPr id="4" name="Date Placeholder 3">
            <a:extLst>
              <a:ext uri="{FF2B5EF4-FFF2-40B4-BE49-F238E27FC236}">
                <a16:creationId xmlns:a16="http://schemas.microsoft.com/office/drawing/2014/main" id="{600EAF65-E20D-7D4D-AAD9-1966F87F4E19}"/>
              </a:ext>
            </a:extLst>
          </p:cNvPr>
          <p:cNvSpPr>
            <a:spLocks noGrp="1"/>
          </p:cNvSpPr>
          <p:nvPr>
            <p:ph type="dt" sz="half" idx="10"/>
          </p:nvPr>
        </p:nvSpPr>
        <p:spPr/>
        <p:txBody>
          <a:bodyPr/>
          <a:lstStyle/>
          <a:p>
            <a:fld id="{05AE10CF-85BD-0A48-ABD3-642B8ED2EC64}" type="datetimeFigureOut">
              <a:rPr lang="en-US" smtClean="0"/>
              <a:t>12/5/23</a:t>
            </a:fld>
            <a:endParaRPr lang="en-US" dirty="0"/>
          </a:p>
        </p:txBody>
      </p:sp>
      <p:sp>
        <p:nvSpPr>
          <p:cNvPr id="5" name="Footer Placeholder 4">
            <a:extLst>
              <a:ext uri="{FF2B5EF4-FFF2-40B4-BE49-F238E27FC236}">
                <a16:creationId xmlns:a16="http://schemas.microsoft.com/office/drawing/2014/main" id="{04C5E4FE-3F29-0149-8321-76210AB56A6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925BB91-13FC-8540-9768-6C6F2F95F15F}"/>
              </a:ext>
            </a:extLst>
          </p:cNvPr>
          <p:cNvSpPr>
            <a:spLocks noGrp="1"/>
          </p:cNvSpPr>
          <p:nvPr>
            <p:ph type="sldNum" sz="quarter" idx="12"/>
          </p:nvPr>
        </p:nvSpPr>
        <p:spPr/>
        <p:txBody>
          <a:bodyPr/>
          <a:lstStyle/>
          <a:p>
            <a:fld id="{CF1C6C50-183A-BA49-AD6E-52861FCD96BC}" type="slidenum">
              <a:rPr lang="en-US" smtClean="0"/>
              <a:t>‹#›</a:t>
            </a:fld>
            <a:endParaRPr lang="en-US" dirty="0"/>
          </a:p>
        </p:txBody>
      </p:sp>
      <p:pic>
        <p:nvPicPr>
          <p:cNvPr id="7" name="Picture 6" descr="The SMART checkmark icon and word logo.">
            <a:extLst>
              <a:ext uri="{FF2B5EF4-FFF2-40B4-BE49-F238E27FC236}">
                <a16:creationId xmlns:a16="http://schemas.microsoft.com/office/drawing/2014/main" id="{CE82176B-ED55-EF4D-BD94-8EF9E81DA947}"/>
              </a:ext>
            </a:extLst>
          </p:cNvPr>
          <p:cNvPicPr>
            <a:picLocks noChangeAspect="1"/>
          </p:cNvPicPr>
          <p:nvPr userDrawn="1"/>
        </p:nvPicPr>
        <p:blipFill>
          <a:blip r:embed="rId2"/>
          <a:stretch>
            <a:fillRect/>
          </a:stretch>
        </p:blipFill>
        <p:spPr>
          <a:xfrm>
            <a:off x="8467401" y="5855769"/>
            <a:ext cx="2886399" cy="500581"/>
          </a:xfrm>
          <a:prstGeom prst="rect">
            <a:avLst/>
          </a:prstGeom>
        </p:spPr>
      </p:pic>
      <p:pic>
        <p:nvPicPr>
          <p:cNvPr id="8" name="Picture 7">
            <a:extLst>
              <a:ext uri="{FF2B5EF4-FFF2-40B4-BE49-F238E27FC236}">
                <a16:creationId xmlns:a16="http://schemas.microsoft.com/office/drawing/2014/main" id="{D73D3CD3-A7BA-A44F-AF05-CA941C74C36F}"/>
              </a:ext>
              <a:ext uri="{C183D7F6-B498-43B3-948B-1728B52AA6E4}">
                <adec:decorative xmlns:adec="http://schemas.microsoft.com/office/drawing/2017/decorative" val="1"/>
              </a:ext>
            </a:extLst>
          </p:cNvPr>
          <p:cNvPicPr>
            <a:picLocks noChangeAspect="1"/>
          </p:cNvPicPr>
          <p:nvPr userDrawn="1"/>
        </p:nvPicPr>
        <p:blipFill rotWithShape="1">
          <a:blip r:embed="rId3"/>
          <a:srcRect l="7500" b="15616"/>
          <a:stretch/>
        </p:blipFill>
        <p:spPr>
          <a:xfrm>
            <a:off x="-1" y="641193"/>
            <a:ext cx="8928101" cy="6216808"/>
          </a:xfrm>
          <a:prstGeom prst="rect">
            <a:avLst/>
          </a:prstGeom>
        </p:spPr>
      </p:pic>
    </p:spTree>
    <p:extLst>
      <p:ext uri="{BB962C8B-B14F-4D97-AF65-F5344CB8AC3E}">
        <p14:creationId xmlns:p14="http://schemas.microsoft.com/office/powerpoint/2010/main" val="449199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and Obje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3B075-7D24-324C-97A1-6824C7ED00F2}"/>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BE6E7B9-657C-0146-BC06-EB8B1C0AE69D}"/>
              </a:ext>
            </a:extLst>
          </p:cNvPr>
          <p:cNvSpPr>
            <a:spLocks noGrp="1"/>
          </p:cNvSpPr>
          <p:nvPr>
            <p:ph idx="1"/>
          </p:nvPr>
        </p:nvSpPr>
        <p:spPr>
          <a:xfrm>
            <a:off x="3581400" y="1825625"/>
            <a:ext cx="7772400" cy="19889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BB44E3-15E3-ED47-8498-F91CE52C0DA3}"/>
              </a:ext>
            </a:extLst>
          </p:cNvPr>
          <p:cNvSpPr>
            <a:spLocks noGrp="1"/>
          </p:cNvSpPr>
          <p:nvPr>
            <p:ph type="dt" sz="half" idx="10"/>
          </p:nvPr>
        </p:nvSpPr>
        <p:spPr/>
        <p:txBody>
          <a:bodyPr/>
          <a:lstStyle/>
          <a:p>
            <a:fld id="{05AE10CF-85BD-0A48-ABD3-642B8ED2EC64}" type="datetimeFigureOut">
              <a:rPr lang="en-US" smtClean="0"/>
              <a:t>12/5/23</a:t>
            </a:fld>
            <a:endParaRPr lang="en-US" dirty="0"/>
          </a:p>
        </p:txBody>
      </p:sp>
      <p:sp>
        <p:nvSpPr>
          <p:cNvPr id="5" name="Footer Placeholder 4">
            <a:extLst>
              <a:ext uri="{FF2B5EF4-FFF2-40B4-BE49-F238E27FC236}">
                <a16:creationId xmlns:a16="http://schemas.microsoft.com/office/drawing/2014/main" id="{4AEAE0BB-8C3A-5645-883B-3930A71B9ED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2E1D15-C691-2743-AAA9-D7DBAB18ECD7}"/>
              </a:ext>
            </a:extLst>
          </p:cNvPr>
          <p:cNvSpPr>
            <a:spLocks noGrp="1"/>
          </p:cNvSpPr>
          <p:nvPr>
            <p:ph type="sldNum" sz="quarter" idx="12"/>
          </p:nvPr>
        </p:nvSpPr>
        <p:spPr/>
        <p:txBody>
          <a:bodyPr/>
          <a:lstStyle/>
          <a:p>
            <a:fld id="{CF1C6C50-183A-BA49-AD6E-52861FCD96BC}" type="slidenum">
              <a:rPr lang="en-US" smtClean="0"/>
              <a:t>‹#›</a:t>
            </a:fld>
            <a:endParaRPr lang="en-US" dirty="0"/>
          </a:p>
        </p:txBody>
      </p:sp>
      <p:sp>
        <p:nvSpPr>
          <p:cNvPr id="10" name="Rounded Rectangular Callout 9">
            <a:extLst>
              <a:ext uri="{FF2B5EF4-FFF2-40B4-BE49-F238E27FC236}">
                <a16:creationId xmlns:a16="http://schemas.microsoft.com/office/drawing/2014/main" id="{D094F17B-F89B-B948-B14C-44DFF690D592}"/>
              </a:ext>
            </a:extLst>
          </p:cNvPr>
          <p:cNvSpPr/>
          <p:nvPr userDrawn="1"/>
        </p:nvSpPr>
        <p:spPr>
          <a:xfrm>
            <a:off x="3581400" y="3953163"/>
            <a:ext cx="5029200" cy="1524000"/>
          </a:xfrm>
          <a:prstGeom prst="wedgeRoundRectCallout">
            <a:avLst>
              <a:gd name="adj1" fmla="val -35871"/>
              <a:gd name="adj2" fmla="val 105833"/>
              <a:gd name="adj3" fmla="val 166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2">
            <a:extLst>
              <a:ext uri="{FF2B5EF4-FFF2-40B4-BE49-F238E27FC236}">
                <a16:creationId xmlns:a16="http://schemas.microsoft.com/office/drawing/2014/main" id="{F0B3B408-4F0F-074E-AF50-34821E3016B9}"/>
              </a:ext>
            </a:extLst>
          </p:cNvPr>
          <p:cNvSpPr>
            <a:spLocks noGrp="1"/>
          </p:cNvSpPr>
          <p:nvPr>
            <p:ph idx="14"/>
          </p:nvPr>
        </p:nvSpPr>
        <p:spPr>
          <a:xfrm>
            <a:off x="3581400" y="3949555"/>
            <a:ext cx="5029200" cy="1527608"/>
          </a:xfrm>
          <a:prstGeom prst="roundRect">
            <a:avLst/>
          </a:prstGeom>
          <a:noFill/>
          <a:effectLst>
            <a:softEdge rad="0"/>
          </a:effectLst>
          <a:scene3d>
            <a:camera prst="orthographicFront"/>
            <a:lightRig rig="threePt" dir="t"/>
          </a:scene3d>
          <a:sp3d>
            <a:bevelT w="0" h="0"/>
          </a:sp3d>
        </p:spPr>
        <p:txBody>
          <a:bodyPr anchor="ctr" anchorCtr="0"/>
          <a:lstStyle>
            <a:lvl1pPr marL="0" indent="0" algn="ctr">
              <a:buNone/>
              <a:defRPr>
                <a:solidFill>
                  <a:schemeClr val="bg1"/>
                </a:solidFill>
              </a:defRPr>
            </a:lvl1pPr>
          </a:lstStyle>
          <a:p>
            <a:pPr lvl="0"/>
            <a:r>
              <a:rPr lang="en-US"/>
              <a:t>Click to edit Master text styles</a:t>
            </a:r>
          </a:p>
        </p:txBody>
      </p:sp>
      <p:sp>
        <p:nvSpPr>
          <p:cNvPr id="11" name="Content Placeholder 2">
            <a:extLst>
              <a:ext uri="{FF2B5EF4-FFF2-40B4-BE49-F238E27FC236}">
                <a16:creationId xmlns:a16="http://schemas.microsoft.com/office/drawing/2014/main" id="{3C1C30D9-6CC2-5843-B9C3-A3C0F9E703BF}"/>
              </a:ext>
            </a:extLst>
          </p:cNvPr>
          <p:cNvSpPr>
            <a:spLocks noGrp="1"/>
          </p:cNvSpPr>
          <p:nvPr>
            <p:ph idx="15"/>
          </p:nvPr>
        </p:nvSpPr>
        <p:spPr>
          <a:xfrm>
            <a:off x="838200" y="1825625"/>
            <a:ext cx="2331027" cy="1988993"/>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2833523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cenari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E68B7-36E9-A347-BB58-9C38FF19A614}"/>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DC194D2D-37BD-1842-B684-7A885E817AE9}"/>
              </a:ext>
            </a:extLst>
          </p:cNvPr>
          <p:cNvSpPr>
            <a:spLocks noGrp="1"/>
          </p:cNvSpPr>
          <p:nvPr>
            <p:ph sz="half" idx="2"/>
          </p:nvPr>
        </p:nvSpPr>
        <p:spPr>
          <a:xfrm>
            <a:off x="838200" y="1825625"/>
            <a:ext cx="10515600" cy="1760535"/>
          </a:xfrm>
          <a:ln w="25400" cap="rnd">
            <a:solidFill>
              <a:srgbClr val="BB0000"/>
            </a:solidFill>
            <a:round/>
          </a:ln>
        </p:spPr>
        <p:txBody>
          <a:bodyPr>
            <a:normAutofit/>
          </a:bodyPr>
          <a:lstStyle>
            <a:lvl1pPr marL="0" indent="0">
              <a:buNone/>
              <a:defRPr sz="2400"/>
            </a:lvl1pPr>
          </a:lstStyle>
          <a:p>
            <a:pPr lvl="0"/>
            <a:r>
              <a:rPr lang="en-US"/>
              <a:t>Click to edit Master text styles</a:t>
            </a:r>
          </a:p>
        </p:txBody>
      </p:sp>
      <p:sp>
        <p:nvSpPr>
          <p:cNvPr id="5" name="Date Placeholder 4">
            <a:extLst>
              <a:ext uri="{FF2B5EF4-FFF2-40B4-BE49-F238E27FC236}">
                <a16:creationId xmlns:a16="http://schemas.microsoft.com/office/drawing/2014/main" id="{0210AD2D-9DF6-684F-92B9-C0CB629829EE}"/>
              </a:ext>
            </a:extLst>
          </p:cNvPr>
          <p:cNvSpPr>
            <a:spLocks noGrp="1"/>
          </p:cNvSpPr>
          <p:nvPr>
            <p:ph type="dt" sz="half" idx="10"/>
          </p:nvPr>
        </p:nvSpPr>
        <p:spPr/>
        <p:txBody>
          <a:bodyPr/>
          <a:lstStyle/>
          <a:p>
            <a:fld id="{05AE10CF-85BD-0A48-ABD3-642B8ED2EC64}" type="datetimeFigureOut">
              <a:rPr lang="en-US" smtClean="0"/>
              <a:t>12/5/23</a:t>
            </a:fld>
            <a:endParaRPr lang="en-US" dirty="0"/>
          </a:p>
        </p:txBody>
      </p:sp>
      <p:sp>
        <p:nvSpPr>
          <p:cNvPr id="6" name="Footer Placeholder 5">
            <a:extLst>
              <a:ext uri="{FF2B5EF4-FFF2-40B4-BE49-F238E27FC236}">
                <a16:creationId xmlns:a16="http://schemas.microsoft.com/office/drawing/2014/main" id="{5042BEF7-270E-F44B-9CF8-EA4CECFAB1C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61420C9-7559-1D43-B0D2-333D190C0107}"/>
              </a:ext>
            </a:extLst>
          </p:cNvPr>
          <p:cNvSpPr>
            <a:spLocks noGrp="1"/>
          </p:cNvSpPr>
          <p:nvPr>
            <p:ph type="sldNum" sz="quarter" idx="12"/>
          </p:nvPr>
        </p:nvSpPr>
        <p:spPr/>
        <p:txBody>
          <a:bodyPr/>
          <a:lstStyle/>
          <a:p>
            <a:fld id="{CF1C6C50-183A-BA49-AD6E-52861FCD96BC}" type="slidenum">
              <a:rPr lang="en-US" smtClean="0"/>
              <a:t>‹#›</a:t>
            </a:fld>
            <a:endParaRPr lang="en-US" dirty="0"/>
          </a:p>
        </p:txBody>
      </p:sp>
      <p:sp>
        <p:nvSpPr>
          <p:cNvPr id="8" name="Content Placeholder 3">
            <a:extLst>
              <a:ext uri="{FF2B5EF4-FFF2-40B4-BE49-F238E27FC236}">
                <a16:creationId xmlns:a16="http://schemas.microsoft.com/office/drawing/2014/main" id="{9C3E9E41-6042-F642-AB67-A3C47E100DB2}"/>
              </a:ext>
            </a:extLst>
          </p:cNvPr>
          <p:cNvSpPr>
            <a:spLocks noGrp="1"/>
          </p:cNvSpPr>
          <p:nvPr>
            <p:ph sz="half" idx="13"/>
          </p:nvPr>
        </p:nvSpPr>
        <p:spPr>
          <a:xfrm>
            <a:off x="838200" y="3765547"/>
            <a:ext cx="10515600" cy="684215"/>
          </a:xfrm>
        </p:spPr>
        <p:txBody>
          <a:bodyPr>
            <a:normAutofit/>
          </a:bodyPr>
          <a:lstStyle>
            <a:lvl1pPr>
              <a:defRPr sz="2400"/>
            </a:lvl1pPr>
          </a:lstStyle>
          <a:p>
            <a:pPr lvl="0"/>
            <a:r>
              <a:rPr lang="en-US"/>
              <a:t>Click to edit Master text styles</a:t>
            </a:r>
          </a:p>
        </p:txBody>
      </p:sp>
      <p:sp>
        <p:nvSpPr>
          <p:cNvPr id="9" name="Content Placeholder 3">
            <a:extLst>
              <a:ext uri="{FF2B5EF4-FFF2-40B4-BE49-F238E27FC236}">
                <a16:creationId xmlns:a16="http://schemas.microsoft.com/office/drawing/2014/main" id="{AA2BFA3A-8E72-874F-A593-595D15A83E60}"/>
              </a:ext>
            </a:extLst>
          </p:cNvPr>
          <p:cNvSpPr>
            <a:spLocks noGrp="1"/>
          </p:cNvSpPr>
          <p:nvPr>
            <p:ph sz="half" idx="14"/>
          </p:nvPr>
        </p:nvSpPr>
        <p:spPr>
          <a:xfrm>
            <a:off x="838200" y="5492750"/>
            <a:ext cx="10515600" cy="684213"/>
          </a:xfrm>
        </p:spPr>
        <p:txBody>
          <a:bodyPr>
            <a:normAutofit/>
          </a:bodyPr>
          <a:lstStyle>
            <a:lvl1pPr>
              <a:defRPr sz="2400"/>
            </a:lvl1pPr>
          </a:lstStyle>
          <a:p>
            <a:pPr lvl="0"/>
            <a:r>
              <a:rPr lang="en-US"/>
              <a:t>Click to edit Master text styles</a:t>
            </a:r>
          </a:p>
        </p:txBody>
      </p:sp>
      <p:sp>
        <p:nvSpPr>
          <p:cNvPr id="10" name="Content Placeholder 3">
            <a:extLst>
              <a:ext uri="{FF2B5EF4-FFF2-40B4-BE49-F238E27FC236}">
                <a16:creationId xmlns:a16="http://schemas.microsoft.com/office/drawing/2014/main" id="{E072A8D0-EE53-5C4C-9DE8-EA91FE355D66}"/>
              </a:ext>
            </a:extLst>
          </p:cNvPr>
          <p:cNvSpPr>
            <a:spLocks noGrp="1"/>
          </p:cNvSpPr>
          <p:nvPr>
            <p:ph sz="half" idx="15"/>
          </p:nvPr>
        </p:nvSpPr>
        <p:spPr>
          <a:xfrm>
            <a:off x="838200" y="4629149"/>
            <a:ext cx="10515600" cy="684214"/>
          </a:xfrm>
        </p:spPr>
        <p:txBody>
          <a:bodyPr>
            <a:normAutofit/>
          </a:bodyPr>
          <a:lstStyle>
            <a:lvl1pPr>
              <a:defRPr sz="2400"/>
            </a:lvl1pPr>
          </a:lstStyle>
          <a:p>
            <a:pPr lvl="0"/>
            <a:r>
              <a:rPr lang="en-US"/>
              <a:t>Click to edit Master text styles</a:t>
            </a:r>
          </a:p>
        </p:txBody>
      </p:sp>
    </p:spTree>
    <p:extLst>
      <p:ext uri="{BB962C8B-B14F-4D97-AF65-F5344CB8AC3E}">
        <p14:creationId xmlns:p14="http://schemas.microsoft.com/office/powerpoint/2010/main" val="1694802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enario Wro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E68B7-36E9-A347-BB58-9C38FF19A614}"/>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DC194D2D-37BD-1842-B684-7A885E817AE9}"/>
              </a:ext>
            </a:extLst>
          </p:cNvPr>
          <p:cNvSpPr>
            <a:spLocks noGrp="1"/>
          </p:cNvSpPr>
          <p:nvPr>
            <p:ph sz="half" idx="2"/>
          </p:nvPr>
        </p:nvSpPr>
        <p:spPr>
          <a:xfrm>
            <a:off x="838200" y="1825625"/>
            <a:ext cx="10515600" cy="1760535"/>
          </a:xfrm>
          <a:ln w="25400" cap="rnd">
            <a:solidFill>
              <a:srgbClr val="BB0000"/>
            </a:solidFill>
            <a:round/>
          </a:ln>
        </p:spPr>
        <p:txBody>
          <a:bodyPr>
            <a:normAutofit/>
          </a:bodyPr>
          <a:lstStyle>
            <a:lvl1pPr marL="0" indent="0">
              <a:buNone/>
              <a:defRPr sz="2400"/>
            </a:lvl1pPr>
          </a:lstStyle>
          <a:p>
            <a:pPr lvl="0"/>
            <a:r>
              <a:rPr lang="en-US"/>
              <a:t>Click to edit Master text styles</a:t>
            </a:r>
          </a:p>
        </p:txBody>
      </p:sp>
      <p:sp>
        <p:nvSpPr>
          <p:cNvPr id="5" name="Date Placeholder 4">
            <a:extLst>
              <a:ext uri="{FF2B5EF4-FFF2-40B4-BE49-F238E27FC236}">
                <a16:creationId xmlns:a16="http://schemas.microsoft.com/office/drawing/2014/main" id="{0210AD2D-9DF6-684F-92B9-C0CB629829EE}"/>
              </a:ext>
            </a:extLst>
          </p:cNvPr>
          <p:cNvSpPr>
            <a:spLocks noGrp="1"/>
          </p:cNvSpPr>
          <p:nvPr>
            <p:ph type="dt" sz="half" idx="10"/>
          </p:nvPr>
        </p:nvSpPr>
        <p:spPr/>
        <p:txBody>
          <a:bodyPr/>
          <a:lstStyle/>
          <a:p>
            <a:fld id="{05AE10CF-85BD-0A48-ABD3-642B8ED2EC64}" type="datetimeFigureOut">
              <a:rPr lang="en-US" smtClean="0"/>
              <a:t>12/5/23</a:t>
            </a:fld>
            <a:endParaRPr lang="en-US" dirty="0"/>
          </a:p>
        </p:txBody>
      </p:sp>
      <p:sp>
        <p:nvSpPr>
          <p:cNvPr id="6" name="Footer Placeholder 5">
            <a:extLst>
              <a:ext uri="{FF2B5EF4-FFF2-40B4-BE49-F238E27FC236}">
                <a16:creationId xmlns:a16="http://schemas.microsoft.com/office/drawing/2014/main" id="{5042BEF7-270E-F44B-9CF8-EA4CECFAB1C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61420C9-7559-1D43-B0D2-333D190C0107}"/>
              </a:ext>
            </a:extLst>
          </p:cNvPr>
          <p:cNvSpPr>
            <a:spLocks noGrp="1"/>
          </p:cNvSpPr>
          <p:nvPr>
            <p:ph type="sldNum" sz="quarter" idx="12"/>
          </p:nvPr>
        </p:nvSpPr>
        <p:spPr/>
        <p:txBody>
          <a:bodyPr/>
          <a:lstStyle/>
          <a:p>
            <a:fld id="{CF1C6C50-183A-BA49-AD6E-52861FCD96BC}" type="slidenum">
              <a:rPr lang="en-US" smtClean="0"/>
              <a:t>‹#›</a:t>
            </a:fld>
            <a:endParaRPr lang="en-US" dirty="0"/>
          </a:p>
        </p:txBody>
      </p:sp>
      <p:sp>
        <p:nvSpPr>
          <p:cNvPr id="8" name="Content Placeholder 3">
            <a:extLst>
              <a:ext uri="{FF2B5EF4-FFF2-40B4-BE49-F238E27FC236}">
                <a16:creationId xmlns:a16="http://schemas.microsoft.com/office/drawing/2014/main" id="{9C3E9E41-6042-F642-AB67-A3C47E100DB2}"/>
              </a:ext>
            </a:extLst>
          </p:cNvPr>
          <p:cNvSpPr>
            <a:spLocks noGrp="1"/>
          </p:cNvSpPr>
          <p:nvPr>
            <p:ph sz="half" idx="13"/>
          </p:nvPr>
        </p:nvSpPr>
        <p:spPr>
          <a:xfrm>
            <a:off x="838200" y="3765547"/>
            <a:ext cx="10515600" cy="684215"/>
          </a:xfrm>
        </p:spPr>
        <p:txBody>
          <a:bodyPr>
            <a:normAutofit/>
          </a:bodyPr>
          <a:lstStyle>
            <a:lvl1pPr>
              <a:defRPr sz="2400"/>
            </a:lvl1pPr>
          </a:lstStyle>
          <a:p>
            <a:pPr lvl="0"/>
            <a:r>
              <a:rPr lang="en-US"/>
              <a:t>Click to edit Master text styles</a:t>
            </a:r>
          </a:p>
        </p:txBody>
      </p:sp>
      <p:sp>
        <p:nvSpPr>
          <p:cNvPr id="9" name="Content Placeholder 3">
            <a:extLst>
              <a:ext uri="{FF2B5EF4-FFF2-40B4-BE49-F238E27FC236}">
                <a16:creationId xmlns:a16="http://schemas.microsoft.com/office/drawing/2014/main" id="{AA2BFA3A-8E72-874F-A593-595D15A83E60}"/>
              </a:ext>
            </a:extLst>
          </p:cNvPr>
          <p:cNvSpPr>
            <a:spLocks noGrp="1"/>
          </p:cNvSpPr>
          <p:nvPr>
            <p:ph sz="half" idx="14"/>
          </p:nvPr>
        </p:nvSpPr>
        <p:spPr>
          <a:xfrm>
            <a:off x="838200" y="5492750"/>
            <a:ext cx="10515600" cy="684213"/>
          </a:xfrm>
        </p:spPr>
        <p:txBody>
          <a:bodyPr>
            <a:normAutofit/>
          </a:bodyPr>
          <a:lstStyle>
            <a:lvl1pPr>
              <a:defRPr sz="2400"/>
            </a:lvl1pPr>
          </a:lstStyle>
          <a:p>
            <a:pPr lvl="0"/>
            <a:r>
              <a:rPr lang="en-US"/>
              <a:t>Click to edit Master text styles</a:t>
            </a:r>
          </a:p>
        </p:txBody>
      </p:sp>
      <p:sp>
        <p:nvSpPr>
          <p:cNvPr id="10" name="Content Placeholder 3">
            <a:extLst>
              <a:ext uri="{FF2B5EF4-FFF2-40B4-BE49-F238E27FC236}">
                <a16:creationId xmlns:a16="http://schemas.microsoft.com/office/drawing/2014/main" id="{E072A8D0-EE53-5C4C-9DE8-EA91FE355D66}"/>
              </a:ext>
            </a:extLst>
          </p:cNvPr>
          <p:cNvSpPr>
            <a:spLocks noGrp="1"/>
          </p:cNvSpPr>
          <p:nvPr>
            <p:ph sz="half" idx="15"/>
          </p:nvPr>
        </p:nvSpPr>
        <p:spPr>
          <a:xfrm>
            <a:off x="838200" y="4629149"/>
            <a:ext cx="10515600" cy="684214"/>
          </a:xfrm>
        </p:spPr>
        <p:txBody>
          <a:bodyPr>
            <a:normAutofit/>
          </a:bodyPr>
          <a:lstStyle>
            <a:lvl1pPr>
              <a:defRPr sz="2400"/>
            </a:lvl1pPr>
          </a:lstStyle>
          <a:p>
            <a:pPr lvl="0"/>
            <a:r>
              <a:rPr lang="en-US"/>
              <a:t>Click to edit Master text styles</a:t>
            </a:r>
          </a:p>
        </p:txBody>
      </p:sp>
      <p:sp>
        <p:nvSpPr>
          <p:cNvPr id="11" name="Rectangle 10">
            <a:hlinkClick r:id="" action="ppaction://noaction"/>
            <a:extLst>
              <a:ext uri="{FF2B5EF4-FFF2-40B4-BE49-F238E27FC236}">
                <a16:creationId xmlns:a16="http://schemas.microsoft.com/office/drawing/2014/main" id="{E9AABFE7-1B15-F945-B1CB-5D0543D93EBC}"/>
              </a:ext>
            </a:extLst>
          </p:cNvPr>
          <p:cNvSpPr/>
          <p:nvPr userDrawn="1"/>
        </p:nvSpPr>
        <p:spPr>
          <a:xfrm>
            <a:off x="14163" y="134739"/>
            <a:ext cx="12275906" cy="6356350"/>
          </a:xfrm>
          <a:prstGeom prst="rect">
            <a:avLst/>
          </a:prstGeom>
          <a:solidFill>
            <a:schemeClr val="lt1">
              <a:alpha val="84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2" name="Content Placeholder 2">
            <a:extLst>
              <a:ext uri="{FF2B5EF4-FFF2-40B4-BE49-F238E27FC236}">
                <a16:creationId xmlns:a16="http://schemas.microsoft.com/office/drawing/2014/main" id="{BC12B058-26EC-2B43-9845-D5F640E40908}"/>
              </a:ext>
            </a:extLst>
          </p:cNvPr>
          <p:cNvSpPr>
            <a:spLocks noGrp="1"/>
          </p:cNvSpPr>
          <p:nvPr>
            <p:ph idx="1"/>
          </p:nvPr>
        </p:nvSpPr>
        <p:spPr>
          <a:xfrm>
            <a:off x="838200" y="4082761"/>
            <a:ext cx="10515600" cy="1230602"/>
          </a:xfrm>
          <a:prstGeom prst="rect">
            <a:avLst/>
          </a:prstGeom>
          <a:solidFill>
            <a:srgbClr val="BB0000"/>
          </a:solidFill>
          <a:effectLst>
            <a:softEdge rad="0"/>
          </a:effectLst>
          <a:scene3d>
            <a:camera prst="orthographicFront"/>
            <a:lightRig rig="threePt" dir="t"/>
          </a:scene3d>
          <a:sp3d>
            <a:bevelT w="0" h="0"/>
          </a:sp3d>
        </p:spPr>
        <p:txBody>
          <a:bodyPr lIns="1005840" anchor="ctr" anchorCtr="0">
            <a:normAutofit/>
          </a:bodyPr>
          <a:lstStyle>
            <a:lvl1pPr marL="0" indent="0" algn="l">
              <a:buNone/>
              <a:defRPr sz="2400">
                <a:solidFill>
                  <a:schemeClr val="bg1"/>
                </a:solidFill>
              </a:defRPr>
            </a:lvl1pPr>
          </a:lstStyle>
          <a:p>
            <a:pPr lvl="0"/>
            <a:r>
              <a:rPr lang="en-US"/>
              <a:t>Click to edit Master text styles</a:t>
            </a:r>
          </a:p>
        </p:txBody>
      </p:sp>
      <p:pic>
        <p:nvPicPr>
          <p:cNvPr id="13" name="Picture 12">
            <a:extLst>
              <a:ext uri="{FF2B5EF4-FFF2-40B4-BE49-F238E27FC236}">
                <a16:creationId xmlns:a16="http://schemas.microsoft.com/office/drawing/2014/main" id="{4F3A79A5-5B7A-7543-8D4B-763B36D22055}"/>
              </a:ext>
            </a:extLst>
          </p:cNvPr>
          <p:cNvPicPr>
            <a:picLocks noChangeAspect="1"/>
          </p:cNvPicPr>
          <p:nvPr userDrawn="1"/>
        </p:nvPicPr>
        <p:blipFill>
          <a:blip r:embed="rId2"/>
          <a:stretch>
            <a:fillRect/>
          </a:stretch>
        </p:blipFill>
        <p:spPr>
          <a:xfrm>
            <a:off x="1070607" y="4394724"/>
            <a:ext cx="606675" cy="60667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063049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cenario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E68B7-36E9-A347-BB58-9C38FF19A614}"/>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DC194D2D-37BD-1842-B684-7A885E817AE9}"/>
              </a:ext>
            </a:extLst>
          </p:cNvPr>
          <p:cNvSpPr>
            <a:spLocks noGrp="1"/>
          </p:cNvSpPr>
          <p:nvPr>
            <p:ph sz="half" idx="2"/>
          </p:nvPr>
        </p:nvSpPr>
        <p:spPr>
          <a:xfrm>
            <a:off x="838200" y="1825625"/>
            <a:ext cx="10515600" cy="1760535"/>
          </a:xfrm>
          <a:ln w="25400" cap="rnd">
            <a:solidFill>
              <a:srgbClr val="BB0000"/>
            </a:solidFill>
            <a:round/>
          </a:ln>
        </p:spPr>
        <p:txBody>
          <a:bodyPr>
            <a:normAutofit/>
          </a:bodyPr>
          <a:lstStyle>
            <a:lvl1pPr marL="0" indent="0">
              <a:buNone/>
              <a:defRPr sz="2400"/>
            </a:lvl1pPr>
          </a:lstStyle>
          <a:p>
            <a:pPr lvl="0"/>
            <a:r>
              <a:rPr lang="en-US"/>
              <a:t>Click to edit Master text styles</a:t>
            </a:r>
          </a:p>
        </p:txBody>
      </p:sp>
      <p:sp>
        <p:nvSpPr>
          <p:cNvPr id="5" name="Date Placeholder 4">
            <a:extLst>
              <a:ext uri="{FF2B5EF4-FFF2-40B4-BE49-F238E27FC236}">
                <a16:creationId xmlns:a16="http://schemas.microsoft.com/office/drawing/2014/main" id="{0210AD2D-9DF6-684F-92B9-C0CB629829EE}"/>
              </a:ext>
            </a:extLst>
          </p:cNvPr>
          <p:cNvSpPr>
            <a:spLocks noGrp="1"/>
          </p:cNvSpPr>
          <p:nvPr>
            <p:ph type="dt" sz="half" idx="10"/>
          </p:nvPr>
        </p:nvSpPr>
        <p:spPr/>
        <p:txBody>
          <a:bodyPr/>
          <a:lstStyle/>
          <a:p>
            <a:fld id="{05AE10CF-85BD-0A48-ABD3-642B8ED2EC64}" type="datetimeFigureOut">
              <a:rPr lang="en-US" smtClean="0"/>
              <a:t>12/5/23</a:t>
            </a:fld>
            <a:endParaRPr lang="en-US" dirty="0"/>
          </a:p>
        </p:txBody>
      </p:sp>
      <p:sp>
        <p:nvSpPr>
          <p:cNvPr id="6" name="Footer Placeholder 5">
            <a:extLst>
              <a:ext uri="{FF2B5EF4-FFF2-40B4-BE49-F238E27FC236}">
                <a16:creationId xmlns:a16="http://schemas.microsoft.com/office/drawing/2014/main" id="{5042BEF7-270E-F44B-9CF8-EA4CECFAB1C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61420C9-7559-1D43-B0D2-333D190C0107}"/>
              </a:ext>
            </a:extLst>
          </p:cNvPr>
          <p:cNvSpPr>
            <a:spLocks noGrp="1"/>
          </p:cNvSpPr>
          <p:nvPr>
            <p:ph type="sldNum" sz="quarter" idx="12"/>
          </p:nvPr>
        </p:nvSpPr>
        <p:spPr/>
        <p:txBody>
          <a:bodyPr/>
          <a:lstStyle/>
          <a:p>
            <a:fld id="{CF1C6C50-183A-BA49-AD6E-52861FCD96BC}" type="slidenum">
              <a:rPr lang="en-US" smtClean="0"/>
              <a:t>‹#›</a:t>
            </a:fld>
            <a:endParaRPr lang="en-US" dirty="0"/>
          </a:p>
        </p:txBody>
      </p:sp>
      <p:sp>
        <p:nvSpPr>
          <p:cNvPr id="8" name="Content Placeholder 3">
            <a:extLst>
              <a:ext uri="{FF2B5EF4-FFF2-40B4-BE49-F238E27FC236}">
                <a16:creationId xmlns:a16="http://schemas.microsoft.com/office/drawing/2014/main" id="{9C3E9E41-6042-F642-AB67-A3C47E100DB2}"/>
              </a:ext>
            </a:extLst>
          </p:cNvPr>
          <p:cNvSpPr>
            <a:spLocks noGrp="1"/>
          </p:cNvSpPr>
          <p:nvPr>
            <p:ph sz="half" idx="13"/>
          </p:nvPr>
        </p:nvSpPr>
        <p:spPr>
          <a:xfrm>
            <a:off x="838200" y="3765547"/>
            <a:ext cx="10515600" cy="684215"/>
          </a:xfrm>
        </p:spPr>
        <p:txBody>
          <a:bodyPr>
            <a:normAutofit/>
          </a:bodyPr>
          <a:lstStyle>
            <a:lvl1pPr>
              <a:defRPr sz="2400"/>
            </a:lvl1pPr>
          </a:lstStyle>
          <a:p>
            <a:pPr lvl="0"/>
            <a:r>
              <a:rPr lang="en-US"/>
              <a:t>Click to edit Master text styles</a:t>
            </a:r>
          </a:p>
        </p:txBody>
      </p:sp>
      <p:sp>
        <p:nvSpPr>
          <p:cNvPr id="9" name="Content Placeholder 3">
            <a:extLst>
              <a:ext uri="{FF2B5EF4-FFF2-40B4-BE49-F238E27FC236}">
                <a16:creationId xmlns:a16="http://schemas.microsoft.com/office/drawing/2014/main" id="{AA2BFA3A-8E72-874F-A593-595D15A83E60}"/>
              </a:ext>
            </a:extLst>
          </p:cNvPr>
          <p:cNvSpPr>
            <a:spLocks noGrp="1"/>
          </p:cNvSpPr>
          <p:nvPr>
            <p:ph sz="half" idx="14"/>
          </p:nvPr>
        </p:nvSpPr>
        <p:spPr>
          <a:xfrm>
            <a:off x="838200" y="5492750"/>
            <a:ext cx="10515600" cy="684213"/>
          </a:xfrm>
        </p:spPr>
        <p:txBody>
          <a:bodyPr>
            <a:normAutofit/>
          </a:bodyPr>
          <a:lstStyle>
            <a:lvl1pPr>
              <a:defRPr sz="2400"/>
            </a:lvl1pPr>
          </a:lstStyle>
          <a:p>
            <a:pPr lvl="0"/>
            <a:r>
              <a:rPr lang="en-US"/>
              <a:t>Click to edit Master text styles</a:t>
            </a:r>
          </a:p>
        </p:txBody>
      </p:sp>
      <p:sp>
        <p:nvSpPr>
          <p:cNvPr id="10" name="Content Placeholder 3">
            <a:extLst>
              <a:ext uri="{FF2B5EF4-FFF2-40B4-BE49-F238E27FC236}">
                <a16:creationId xmlns:a16="http://schemas.microsoft.com/office/drawing/2014/main" id="{E072A8D0-EE53-5C4C-9DE8-EA91FE355D66}"/>
              </a:ext>
            </a:extLst>
          </p:cNvPr>
          <p:cNvSpPr>
            <a:spLocks noGrp="1"/>
          </p:cNvSpPr>
          <p:nvPr>
            <p:ph sz="half" idx="15"/>
          </p:nvPr>
        </p:nvSpPr>
        <p:spPr>
          <a:xfrm>
            <a:off x="838200" y="4629149"/>
            <a:ext cx="10515600" cy="684214"/>
          </a:xfrm>
        </p:spPr>
        <p:txBody>
          <a:bodyPr>
            <a:normAutofit/>
          </a:bodyPr>
          <a:lstStyle>
            <a:lvl1pPr>
              <a:defRPr sz="2400"/>
            </a:lvl1pPr>
          </a:lstStyle>
          <a:p>
            <a:pPr lvl="0"/>
            <a:r>
              <a:rPr lang="en-US"/>
              <a:t>Click to edit Master text styles</a:t>
            </a:r>
          </a:p>
        </p:txBody>
      </p:sp>
      <p:sp>
        <p:nvSpPr>
          <p:cNvPr id="11" name="Rectangle 10">
            <a:hlinkClick r:id="" action="ppaction://noaction"/>
            <a:extLst>
              <a:ext uri="{FF2B5EF4-FFF2-40B4-BE49-F238E27FC236}">
                <a16:creationId xmlns:a16="http://schemas.microsoft.com/office/drawing/2014/main" id="{E9AABFE7-1B15-F945-B1CB-5D0543D93EBC}"/>
              </a:ext>
            </a:extLst>
          </p:cNvPr>
          <p:cNvSpPr/>
          <p:nvPr userDrawn="1"/>
        </p:nvSpPr>
        <p:spPr>
          <a:xfrm>
            <a:off x="0" y="136525"/>
            <a:ext cx="12275906" cy="6356350"/>
          </a:xfrm>
          <a:prstGeom prst="rect">
            <a:avLst/>
          </a:prstGeom>
          <a:solidFill>
            <a:schemeClr val="lt1">
              <a:alpha val="84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4" name="Content Placeholder 3">
            <a:extLst>
              <a:ext uri="{FF2B5EF4-FFF2-40B4-BE49-F238E27FC236}">
                <a16:creationId xmlns:a16="http://schemas.microsoft.com/office/drawing/2014/main" id="{C46CA2FA-E0F2-D240-8EC9-6EBE1B9B0EA7}"/>
              </a:ext>
            </a:extLst>
          </p:cNvPr>
          <p:cNvSpPr>
            <a:spLocks noGrp="1"/>
          </p:cNvSpPr>
          <p:nvPr>
            <p:ph sz="half" idx="16"/>
          </p:nvPr>
        </p:nvSpPr>
        <p:spPr>
          <a:xfrm>
            <a:off x="838200" y="4075549"/>
            <a:ext cx="10515600" cy="1237814"/>
          </a:xfrm>
          <a:solidFill>
            <a:schemeClr val="bg1"/>
          </a:solidFill>
          <a:ln w="25400" cap="rnd">
            <a:solidFill>
              <a:srgbClr val="BB0000"/>
            </a:solidFill>
            <a:round/>
          </a:ln>
        </p:spPr>
        <p:txBody>
          <a:bodyPr lIns="1005840" anchor="ctr" anchorCtr="0">
            <a:normAutofit/>
          </a:bodyPr>
          <a:lstStyle>
            <a:lvl1pPr marL="0" indent="0">
              <a:buNone/>
              <a:defRPr sz="2400"/>
            </a:lvl1pPr>
          </a:lstStyle>
          <a:p>
            <a:pPr lvl="0"/>
            <a:r>
              <a:rPr lang="en-US"/>
              <a:t>Click to edit Master text styles</a:t>
            </a:r>
          </a:p>
        </p:txBody>
      </p:sp>
      <p:pic>
        <p:nvPicPr>
          <p:cNvPr id="20" name="Picture 19">
            <a:extLst>
              <a:ext uri="{FF2B5EF4-FFF2-40B4-BE49-F238E27FC236}">
                <a16:creationId xmlns:a16="http://schemas.microsoft.com/office/drawing/2014/main" id="{B800C2FA-B7FD-FF49-89AA-EC5D7B025719}"/>
              </a:ext>
            </a:extLst>
          </p:cNvPr>
          <p:cNvPicPr>
            <a:picLocks noChangeAspect="1"/>
          </p:cNvPicPr>
          <p:nvPr userDrawn="1"/>
        </p:nvPicPr>
        <p:blipFill>
          <a:blip r:embed="rId2"/>
          <a:stretch>
            <a:fillRect/>
          </a:stretch>
        </p:blipFill>
        <p:spPr>
          <a:xfrm>
            <a:off x="1009183" y="4408900"/>
            <a:ext cx="746426" cy="57111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829384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cenario Four Op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E68B7-36E9-A347-BB58-9C38FF19A6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B84920-C6F3-D24C-A26A-4B03415C789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C194D2D-37BD-1842-B684-7A885E817AE9}"/>
              </a:ext>
            </a:extLst>
          </p:cNvPr>
          <p:cNvSpPr>
            <a:spLocks noGrp="1"/>
          </p:cNvSpPr>
          <p:nvPr>
            <p:ph sz="half" idx="2"/>
          </p:nvPr>
        </p:nvSpPr>
        <p:spPr>
          <a:xfrm>
            <a:off x="6172200" y="1825625"/>
            <a:ext cx="5181600" cy="917575"/>
          </a:xfrm>
        </p:spPr>
        <p:txBody>
          <a:bodyPr>
            <a:normAutofit/>
          </a:bodyPr>
          <a:lstStyle>
            <a:lvl1pPr>
              <a:defRPr sz="2400"/>
            </a:lvl1pPr>
          </a:lstStyle>
          <a:p>
            <a:pPr lvl="0"/>
            <a:r>
              <a:rPr lang="en-US"/>
              <a:t>Click to edit Master text styles</a:t>
            </a:r>
          </a:p>
        </p:txBody>
      </p:sp>
      <p:sp>
        <p:nvSpPr>
          <p:cNvPr id="5" name="Date Placeholder 4">
            <a:extLst>
              <a:ext uri="{FF2B5EF4-FFF2-40B4-BE49-F238E27FC236}">
                <a16:creationId xmlns:a16="http://schemas.microsoft.com/office/drawing/2014/main" id="{0210AD2D-9DF6-684F-92B9-C0CB629829EE}"/>
              </a:ext>
            </a:extLst>
          </p:cNvPr>
          <p:cNvSpPr>
            <a:spLocks noGrp="1"/>
          </p:cNvSpPr>
          <p:nvPr>
            <p:ph type="dt" sz="half" idx="10"/>
          </p:nvPr>
        </p:nvSpPr>
        <p:spPr/>
        <p:txBody>
          <a:bodyPr/>
          <a:lstStyle/>
          <a:p>
            <a:fld id="{05AE10CF-85BD-0A48-ABD3-642B8ED2EC64}" type="datetimeFigureOut">
              <a:rPr lang="en-US" smtClean="0"/>
              <a:t>12/5/23</a:t>
            </a:fld>
            <a:endParaRPr lang="en-US" dirty="0"/>
          </a:p>
        </p:txBody>
      </p:sp>
      <p:sp>
        <p:nvSpPr>
          <p:cNvPr id="6" name="Footer Placeholder 5">
            <a:extLst>
              <a:ext uri="{FF2B5EF4-FFF2-40B4-BE49-F238E27FC236}">
                <a16:creationId xmlns:a16="http://schemas.microsoft.com/office/drawing/2014/main" id="{5042BEF7-270E-F44B-9CF8-EA4CECFAB1C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61420C9-7559-1D43-B0D2-333D190C0107}"/>
              </a:ext>
            </a:extLst>
          </p:cNvPr>
          <p:cNvSpPr>
            <a:spLocks noGrp="1"/>
          </p:cNvSpPr>
          <p:nvPr>
            <p:ph type="sldNum" sz="quarter" idx="12"/>
          </p:nvPr>
        </p:nvSpPr>
        <p:spPr/>
        <p:txBody>
          <a:bodyPr/>
          <a:lstStyle/>
          <a:p>
            <a:fld id="{CF1C6C50-183A-BA49-AD6E-52861FCD96BC}" type="slidenum">
              <a:rPr lang="en-US" smtClean="0"/>
              <a:t>‹#›</a:t>
            </a:fld>
            <a:endParaRPr lang="en-US" dirty="0"/>
          </a:p>
        </p:txBody>
      </p:sp>
      <p:sp>
        <p:nvSpPr>
          <p:cNvPr id="8" name="Content Placeholder 3">
            <a:extLst>
              <a:ext uri="{FF2B5EF4-FFF2-40B4-BE49-F238E27FC236}">
                <a16:creationId xmlns:a16="http://schemas.microsoft.com/office/drawing/2014/main" id="{9C3E9E41-6042-F642-AB67-A3C47E100DB2}"/>
              </a:ext>
            </a:extLst>
          </p:cNvPr>
          <p:cNvSpPr>
            <a:spLocks noGrp="1"/>
          </p:cNvSpPr>
          <p:nvPr>
            <p:ph sz="half" idx="13"/>
          </p:nvPr>
        </p:nvSpPr>
        <p:spPr>
          <a:xfrm>
            <a:off x="6172200" y="2971007"/>
            <a:ext cx="5181600" cy="917575"/>
          </a:xfrm>
        </p:spPr>
        <p:txBody>
          <a:bodyPr>
            <a:normAutofit/>
          </a:bodyPr>
          <a:lstStyle>
            <a:lvl1pPr>
              <a:defRPr sz="2400"/>
            </a:lvl1pPr>
          </a:lstStyle>
          <a:p>
            <a:pPr lvl="0"/>
            <a:r>
              <a:rPr lang="en-US"/>
              <a:t>Click to edit Master text styles</a:t>
            </a:r>
          </a:p>
        </p:txBody>
      </p:sp>
      <p:sp>
        <p:nvSpPr>
          <p:cNvPr id="9" name="Content Placeholder 3">
            <a:extLst>
              <a:ext uri="{FF2B5EF4-FFF2-40B4-BE49-F238E27FC236}">
                <a16:creationId xmlns:a16="http://schemas.microsoft.com/office/drawing/2014/main" id="{AA2BFA3A-8E72-874F-A593-595D15A83E60}"/>
              </a:ext>
            </a:extLst>
          </p:cNvPr>
          <p:cNvSpPr>
            <a:spLocks noGrp="1"/>
          </p:cNvSpPr>
          <p:nvPr>
            <p:ph sz="half" idx="14"/>
          </p:nvPr>
        </p:nvSpPr>
        <p:spPr>
          <a:xfrm>
            <a:off x="6172200" y="5259388"/>
            <a:ext cx="5181600" cy="917575"/>
          </a:xfrm>
        </p:spPr>
        <p:txBody>
          <a:bodyPr>
            <a:normAutofit/>
          </a:bodyPr>
          <a:lstStyle>
            <a:lvl1pPr>
              <a:defRPr sz="2400"/>
            </a:lvl1pPr>
          </a:lstStyle>
          <a:p>
            <a:pPr lvl="0"/>
            <a:r>
              <a:rPr lang="en-US"/>
              <a:t>Click to edit Master text styles</a:t>
            </a:r>
          </a:p>
        </p:txBody>
      </p:sp>
      <p:sp>
        <p:nvSpPr>
          <p:cNvPr id="10" name="Content Placeholder 3">
            <a:extLst>
              <a:ext uri="{FF2B5EF4-FFF2-40B4-BE49-F238E27FC236}">
                <a16:creationId xmlns:a16="http://schemas.microsoft.com/office/drawing/2014/main" id="{E072A8D0-EE53-5C4C-9DE8-EA91FE355D66}"/>
              </a:ext>
            </a:extLst>
          </p:cNvPr>
          <p:cNvSpPr>
            <a:spLocks noGrp="1"/>
          </p:cNvSpPr>
          <p:nvPr>
            <p:ph sz="half" idx="15"/>
          </p:nvPr>
        </p:nvSpPr>
        <p:spPr>
          <a:xfrm>
            <a:off x="6172200" y="4114006"/>
            <a:ext cx="5181600" cy="917575"/>
          </a:xfrm>
        </p:spPr>
        <p:txBody>
          <a:bodyPr>
            <a:normAutofit/>
          </a:bodyPr>
          <a:lstStyle>
            <a:lvl1pPr>
              <a:defRPr sz="2400"/>
            </a:lvl1pPr>
          </a:lstStyle>
          <a:p>
            <a:pPr lvl="0"/>
            <a:r>
              <a:rPr lang="en-US"/>
              <a:t>Click to edit Master text styles</a:t>
            </a:r>
          </a:p>
        </p:txBody>
      </p:sp>
    </p:spTree>
    <p:extLst>
      <p:ext uri="{BB962C8B-B14F-4D97-AF65-F5344CB8AC3E}">
        <p14:creationId xmlns:p14="http://schemas.microsoft.com/office/powerpoint/2010/main" val="4956386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cenario Three Op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E68B7-36E9-A347-BB58-9C38FF19A6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B84920-C6F3-D24C-A26A-4B03415C789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C194D2D-37BD-1842-B684-7A885E817AE9}"/>
              </a:ext>
            </a:extLst>
          </p:cNvPr>
          <p:cNvSpPr>
            <a:spLocks noGrp="1"/>
          </p:cNvSpPr>
          <p:nvPr>
            <p:ph sz="half" idx="2"/>
          </p:nvPr>
        </p:nvSpPr>
        <p:spPr>
          <a:xfrm>
            <a:off x="6172200" y="1825625"/>
            <a:ext cx="5181600" cy="1325563"/>
          </a:xfrm>
        </p:spPr>
        <p:txBody>
          <a:bodyPr>
            <a:normAutofit/>
          </a:bodyPr>
          <a:lstStyle>
            <a:lvl1pPr>
              <a:defRPr sz="2400"/>
            </a:lvl1pPr>
          </a:lstStyle>
          <a:p>
            <a:pPr lvl="0"/>
            <a:r>
              <a:rPr lang="en-US"/>
              <a:t>Click to edit Master text styles</a:t>
            </a:r>
          </a:p>
        </p:txBody>
      </p:sp>
      <p:sp>
        <p:nvSpPr>
          <p:cNvPr id="5" name="Date Placeholder 4">
            <a:extLst>
              <a:ext uri="{FF2B5EF4-FFF2-40B4-BE49-F238E27FC236}">
                <a16:creationId xmlns:a16="http://schemas.microsoft.com/office/drawing/2014/main" id="{0210AD2D-9DF6-684F-92B9-C0CB629829EE}"/>
              </a:ext>
            </a:extLst>
          </p:cNvPr>
          <p:cNvSpPr>
            <a:spLocks noGrp="1"/>
          </p:cNvSpPr>
          <p:nvPr>
            <p:ph type="dt" sz="half" idx="10"/>
          </p:nvPr>
        </p:nvSpPr>
        <p:spPr/>
        <p:txBody>
          <a:bodyPr/>
          <a:lstStyle/>
          <a:p>
            <a:fld id="{05AE10CF-85BD-0A48-ABD3-642B8ED2EC64}" type="datetimeFigureOut">
              <a:rPr lang="en-US" smtClean="0"/>
              <a:t>12/5/23</a:t>
            </a:fld>
            <a:endParaRPr lang="en-US" dirty="0"/>
          </a:p>
        </p:txBody>
      </p:sp>
      <p:sp>
        <p:nvSpPr>
          <p:cNvPr id="6" name="Footer Placeholder 5">
            <a:extLst>
              <a:ext uri="{FF2B5EF4-FFF2-40B4-BE49-F238E27FC236}">
                <a16:creationId xmlns:a16="http://schemas.microsoft.com/office/drawing/2014/main" id="{5042BEF7-270E-F44B-9CF8-EA4CECFAB1C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61420C9-7559-1D43-B0D2-333D190C0107}"/>
              </a:ext>
            </a:extLst>
          </p:cNvPr>
          <p:cNvSpPr>
            <a:spLocks noGrp="1"/>
          </p:cNvSpPr>
          <p:nvPr>
            <p:ph type="sldNum" sz="quarter" idx="12"/>
          </p:nvPr>
        </p:nvSpPr>
        <p:spPr/>
        <p:txBody>
          <a:bodyPr/>
          <a:lstStyle/>
          <a:p>
            <a:fld id="{CF1C6C50-183A-BA49-AD6E-52861FCD96BC}" type="slidenum">
              <a:rPr lang="en-US" smtClean="0"/>
              <a:t>‹#›</a:t>
            </a:fld>
            <a:endParaRPr lang="en-US" dirty="0"/>
          </a:p>
        </p:txBody>
      </p:sp>
      <p:sp>
        <p:nvSpPr>
          <p:cNvPr id="8" name="Content Placeholder 3">
            <a:extLst>
              <a:ext uri="{FF2B5EF4-FFF2-40B4-BE49-F238E27FC236}">
                <a16:creationId xmlns:a16="http://schemas.microsoft.com/office/drawing/2014/main" id="{9C3E9E41-6042-F642-AB67-A3C47E100DB2}"/>
              </a:ext>
            </a:extLst>
          </p:cNvPr>
          <p:cNvSpPr>
            <a:spLocks noGrp="1"/>
          </p:cNvSpPr>
          <p:nvPr>
            <p:ph sz="half" idx="13"/>
          </p:nvPr>
        </p:nvSpPr>
        <p:spPr>
          <a:xfrm>
            <a:off x="6172200" y="3341975"/>
            <a:ext cx="5181600" cy="1325563"/>
          </a:xfrm>
        </p:spPr>
        <p:txBody>
          <a:bodyPr>
            <a:normAutofit/>
          </a:bodyPr>
          <a:lstStyle>
            <a:lvl1pPr>
              <a:defRPr sz="2400"/>
            </a:lvl1pPr>
          </a:lstStyle>
          <a:p>
            <a:pPr lvl="0"/>
            <a:r>
              <a:rPr lang="en-US"/>
              <a:t>Click to edit Master text styles</a:t>
            </a:r>
          </a:p>
        </p:txBody>
      </p:sp>
      <p:sp>
        <p:nvSpPr>
          <p:cNvPr id="9" name="Content Placeholder 3">
            <a:extLst>
              <a:ext uri="{FF2B5EF4-FFF2-40B4-BE49-F238E27FC236}">
                <a16:creationId xmlns:a16="http://schemas.microsoft.com/office/drawing/2014/main" id="{AA2BFA3A-8E72-874F-A593-595D15A83E60}"/>
              </a:ext>
            </a:extLst>
          </p:cNvPr>
          <p:cNvSpPr>
            <a:spLocks noGrp="1"/>
          </p:cNvSpPr>
          <p:nvPr>
            <p:ph sz="half" idx="14"/>
          </p:nvPr>
        </p:nvSpPr>
        <p:spPr>
          <a:xfrm>
            <a:off x="6172200" y="4851399"/>
            <a:ext cx="5181600" cy="1325565"/>
          </a:xfrm>
        </p:spPr>
        <p:txBody>
          <a:bodyPr>
            <a:normAutofit/>
          </a:bodyPr>
          <a:lstStyle>
            <a:lvl1pPr>
              <a:defRPr sz="2400"/>
            </a:lvl1pPr>
          </a:lstStyle>
          <a:p>
            <a:pPr lvl="0"/>
            <a:r>
              <a:rPr lang="en-US"/>
              <a:t>Click to edit Master text styles</a:t>
            </a:r>
          </a:p>
        </p:txBody>
      </p:sp>
    </p:spTree>
    <p:extLst>
      <p:ext uri="{BB962C8B-B14F-4D97-AF65-F5344CB8AC3E}">
        <p14:creationId xmlns:p14="http://schemas.microsoft.com/office/powerpoint/2010/main" val="35936699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Objec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E68B7-36E9-A347-BB58-9C38FF19A6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B84920-C6F3-D24C-A26A-4B03415C7899}"/>
              </a:ext>
            </a:extLst>
          </p:cNvPr>
          <p:cNvSpPr>
            <a:spLocks noGrp="1"/>
          </p:cNvSpPr>
          <p:nvPr>
            <p:ph sz="half" idx="1"/>
          </p:nvPr>
        </p:nvSpPr>
        <p:spPr>
          <a:xfrm>
            <a:off x="838200" y="4456589"/>
            <a:ext cx="10515600" cy="1720373"/>
          </a:xfrm>
        </p:spPr>
        <p:txBody>
          <a:bodyPr/>
          <a:lstStyle/>
          <a:p>
            <a:pPr lvl="0"/>
            <a:r>
              <a:rPr lang="en-US"/>
              <a:t>Click to edit Master text styles</a:t>
            </a:r>
          </a:p>
          <a:p>
            <a:pPr lvl="1"/>
            <a:r>
              <a:rPr lang="en-US"/>
              <a:t>Second level</a:t>
            </a:r>
          </a:p>
          <a:p>
            <a:pPr lvl="2"/>
            <a:r>
              <a:rPr lang="en-US"/>
              <a:t>Third level</a:t>
            </a:r>
          </a:p>
        </p:txBody>
      </p:sp>
      <p:sp>
        <p:nvSpPr>
          <p:cNvPr id="4" name="Content Placeholder 3">
            <a:extLst>
              <a:ext uri="{FF2B5EF4-FFF2-40B4-BE49-F238E27FC236}">
                <a16:creationId xmlns:a16="http://schemas.microsoft.com/office/drawing/2014/main" id="{DC194D2D-37BD-1842-B684-7A885E817AE9}"/>
              </a:ext>
            </a:extLst>
          </p:cNvPr>
          <p:cNvSpPr>
            <a:spLocks noGrp="1"/>
          </p:cNvSpPr>
          <p:nvPr>
            <p:ph sz="half" idx="2"/>
          </p:nvPr>
        </p:nvSpPr>
        <p:spPr>
          <a:xfrm>
            <a:off x="838200" y="1825625"/>
            <a:ext cx="10515600" cy="2451576"/>
          </a:xfrm>
        </p:spPr>
        <p:txBody>
          <a:bodyPr/>
          <a:lstStyle>
            <a:lvl1pPr marL="0" indent="0">
              <a:buNone/>
              <a:defRPr/>
            </a:lvl1pPr>
          </a:lstStyle>
          <a:p>
            <a:pPr lvl="0"/>
            <a:r>
              <a:rPr lang="en-US"/>
              <a:t>Click to edit Master text styles</a:t>
            </a:r>
          </a:p>
        </p:txBody>
      </p:sp>
      <p:sp>
        <p:nvSpPr>
          <p:cNvPr id="5" name="Date Placeholder 4">
            <a:extLst>
              <a:ext uri="{FF2B5EF4-FFF2-40B4-BE49-F238E27FC236}">
                <a16:creationId xmlns:a16="http://schemas.microsoft.com/office/drawing/2014/main" id="{0210AD2D-9DF6-684F-92B9-C0CB629829EE}"/>
              </a:ext>
            </a:extLst>
          </p:cNvPr>
          <p:cNvSpPr>
            <a:spLocks noGrp="1"/>
          </p:cNvSpPr>
          <p:nvPr>
            <p:ph type="dt" sz="half" idx="10"/>
          </p:nvPr>
        </p:nvSpPr>
        <p:spPr/>
        <p:txBody>
          <a:bodyPr/>
          <a:lstStyle/>
          <a:p>
            <a:fld id="{05AE10CF-85BD-0A48-ABD3-642B8ED2EC64}" type="datetimeFigureOut">
              <a:rPr lang="en-US" smtClean="0"/>
              <a:t>12/5/23</a:t>
            </a:fld>
            <a:endParaRPr lang="en-US" dirty="0"/>
          </a:p>
        </p:txBody>
      </p:sp>
      <p:sp>
        <p:nvSpPr>
          <p:cNvPr id="6" name="Footer Placeholder 5">
            <a:extLst>
              <a:ext uri="{FF2B5EF4-FFF2-40B4-BE49-F238E27FC236}">
                <a16:creationId xmlns:a16="http://schemas.microsoft.com/office/drawing/2014/main" id="{5042BEF7-270E-F44B-9CF8-EA4CECFAB1C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61420C9-7559-1D43-B0D2-333D190C0107}"/>
              </a:ext>
            </a:extLst>
          </p:cNvPr>
          <p:cNvSpPr>
            <a:spLocks noGrp="1"/>
          </p:cNvSpPr>
          <p:nvPr>
            <p:ph type="sldNum" sz="quarter" idx="12"/>
          </p:nvPr>
        </p:nvSpPr>
        <p:spPr/>
        <p:txBody>
          <a:bodyPr/>
          <a:lstStyle/>
          <a:p>
            <a:fld id="{CF1C6C50-183A-BA49-AD6E-52861FCD96BC}" type="slidenum">
              <a:rPr lang="en-US" smtClean="0"/>
              <a:t>‹#›</a:t>
            </a:fld>
            <a:endParaRPr lang="en-US" dirty="0"/>
          </a:p>
        </p:txBody>
      </p:sp>
    </p:spTree>
    <p:extLst>
      <p:ext uri="{BB962C8B-B14F-4D97-AF65-F5344CB8AC3E}">
        <p14:creationId xmlns:p14="http://schemas.microsoft.com/office/powerpoint/2010/main" val="9410215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bject, Quot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E68B7-36E9-A347-BB58-9C38FF19A6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B84920-C6F3-D24C-A26A-4B03415C7899}"/>
              </a:ext>
            </a:extLst>
          </p:cNvPr>
          <p:cNvSpPr>
            <a:spLocks noGrp="1"/>
          </p:cNvSpPr>
          <p:nvPr>
            <p:ph sz="half" idx="1"/>
          </p:nvPr>
        </p:nvSpPr>
        <p:spPr>
          <a:xfrm>
            <a:off x="838200" y="5403273"/>
            <a:ext cx="10515600" cy="773689"/>
          </a:xfrm>
        </p:spPr>
        <p:txBody>
          <a:bodyPr/>
          <a:lstStyle>
            <a:lvl1pPr>
              <a:defRPr sz="2800"/>
            </a:lvl1pPr>
            <a:lvl2pPr>
              <a:defRPr sz="2400"/>
            </a:lvl2p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DC194D2D-37BD-1842-B684-7A885E817AE9}"/>
              </a:ext>
            </a:extLst>
          </p:cNvPr>
          <p:cNvSpPr>
            <a:spLocks noGrp="1"/>
          </p:cNvSpPr>
          <p:nvPr>
            <p:ph sz="half" idx="2"/>
          </p:nvPr>
        </p:nvSpPr>
        <p:spPr>
          <a:xfrm>
            <a:off x="838200" y="1825625"/>
            <a:ext cx="10515600" cy="2451576"/>
          </a:xfrm>
        </p:spPr>
        <p:txBody>
          <a:bodyPr/>
          <a:lstStyle>
            <a:lvl1pPr marL="0" indent="0">
              <a:buNone/>
              <a:defRPr/>
            </a:lvl1pPr>
          </a:lstStyle>
          <a:p>
            <a:pPr lvl="0"/>
            <a:r>
              <a:rPr lang="en-US"/>
              <a:t>Click to edit Master text styles</a:t>
            </a:r>
          </a:p>
        </p:txBody>
      </p:sp>
      <p:sp>
        <p:nvSpPr>
          <p:cNvPr id="5" name="Date Placeholder 4">
            <a:extLst>
              <a:ext uri="{FF2B5EF4-FFF2-40B4-BE49-F238E27FC236}">
                <a16:creationId xmlns:a16="http://schemas.microsoft.com/office/drawing/2014/main" id="{0210AD2D-9DF6-684F-92B9-C0CB629829EE}"/>
              </a:ext>
            </a:extLst>
          </p:cNvPr>
          <p:cNvSpPr>
            <a:spLocks noGrp="1"/>
          </p:cNvSpPr>
          <p:nvPr>
            <p:ph type="dt" sz="half" idx="10"/>
          </p:nvPr>
        </p:nvSpPr>
        <p:spPr/>
        <p:txBody>
          <a:bodyPr/>
          <a:lstStyle/>
          <a:p>
            <a:fld id="{05AE10CF-85BD-0A48-ABD3-642B8ED2EC64}" type="datetimeFigureOut">
              <a:rPr lang="en-US" smtClean="0"/>
              <a:t>12/5/23</a:t>
            </a:fld>
            <a:endParaRPr lang="en-US" dirty="0"/>
          </a:p>
        </p:txBody>
      </p:sp>
      <p:sp>
        <p:nvSpPr>
          <p:cNvPr id="6" name="Footer Placeholder 5">
            <a:extLst>
              <a:ext uri="{FF2B5EF4-FFF2-40B4-BE49-F238E27FC236}">
                <a16:creationId xmlns:a16="http://schemas.microsoft.com/office/drawing/2014/main" id="{5042BEF7-270E-F44B-9CF8-EA4CECFAB1C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61420C9-7559-1D43-B0D2-333D190C0107}"/>
              </a:ext>
            </a:extLst>
          </p:cNvPr>
          <p:cNvSpPr>
            <a:spLocks noGrp="1"/>
          </p:cNvSpPr>
          <p:nvPr>
            <p:ph type="sldNum" sz="quarter" idx="12"/>
          </p:nvPr>
        </p:nvSpPr>
        <p:spPr/>
        <p:txBody>
          <a:bodyPr/>
          <a:lstStyle/>
          <a:p>
            <a:fld id="{CF1C6C50-183A-BA49-AD6E-52861FCD96BC}" type="slidenum">
              <a:rPr lang="en-US" smtClean="0"/>
              <a:t>‹#›</a:t>
            </a:fld>
            <a:endParaRPr lang="en-US" dirty="0"/>
          </a:p>
        </p:txBody>
      </p:sp>
      <p:sp>
        <p:nvSpPr>
          <p:cNvPr id="9" name="Content Placeholder 2">
            <a:extLst>
              <a:ext uri="{FF2B5EF4-FFF2-40B4-BE49-F238E27FC236}">
                <a16:creationId xmlns:a16="http://schemas.microsoft.com/office/drawing/2014/main" id="{7B017925-343D-8D44-95E8-C82A6D3E7151}"/>
              </a:ext>
            </a:extLst>
          </p:cNvPr>
          <p:cNvSpPr>
            <a:spLocks noGrp="1"/>
          </p:cNvSpPr>
          <p:nvPr>
            <p:ph sz="half" idx="13"/>
          </p:nvPr>
        </p:nvSpPr>
        <p:spPr>
          <a:xfrm>
            <a:off x="838200" y="4453392"/>
            <a:ext cx="10515600" cy="773689"/>
          </a:xfrm>
        </p:spPr>
        <p:txBody>
          <a:bodyPr/>
          <a:lstStyle>
            <a:lvl1pPr marL="0" indent="0" algn="ctr">
              <a:buNone/>
              <a:defRPr sz="2800">
                <a:solidFill>
                  <a:srgbClr val="BB0000"/>
                </a:solidFill>
              </a:defRPr>
            </a:lvl1pPr>
            <a:lvl2pPr>
              <a:defRPr sz="2400"/>
            </a:lvl2pPr>
          </a:lstStyle>
          <a:p>
            <a:pPr lvl="0"/>
            <a:r>
              <a:rPr lang="en-US"/>
              <a:t>Click to edit Master text styles</a:t>
            </a:r>
          </a:p>
        </p:txBody>
      </p:sp>
    </p:spTree>
    <p:extLst>
      <p:ext uri="{BB962C8B-B14F-4D97-AF65-F5344CB8AC3E}">
        <p14:creationId xmlns:p14="http://schemas.microsoft.com/office/powerpoint/2010/main" val="2468876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9C402-759D-764A-BE96-D1610083955D}"/>
              </a:ext>
            </a:extLst>
          </p:cNvPr>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8C717FD-A33B-F945-B61B-94B89FB805EB}"/>
              </a:ext>
            </a:extLst>
          </p:cNvPr>
          <p:cNvSpPr>
            <a:spLocks noGrp="1"/>
          </p:cNvSpPr>
          <p:nvPr>
            <p:ph type="body" idx="1"/>
          </p:nvPr>
        </p:nvSpPr>
        <p:spPr>
          <a:xfrm>
            <a:off x="839788" y="1681163"/>
            <a:ext cx="5157787" cy="823912"/>
          </a:xfrm>
        </p:spPr>
        <p:txBody>
          <a:bodyPr anchor="b">
            <a:no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B55D4BF-7909-664E-96E1-84CEC73E50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571501F-7DA7-D349-AA77-31FBE138566E}"/>
              </a:ext>
            </a:extLst>
          </p:cNvPr>
          <p:cNvSpPr>
            <a:spLocks noGrp="1"/>
          </p:cNvSpPr>
          <p:nvPr>
            <p:ph type="body" sz="quarter" idx="3"/>
          </p:nvPr>
        </p:nvSpPr>
        <p:spPr>
          <a:xfrm>
            <a:off x="6172200" y="1681163"/>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14C8F4-6FC1-0641-A39E-764B0F63346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B4249B-B306-8B46-80DD-420FEA48DCA1}"/>
              </a:ext>
            </a:extLst>
          </p:cNvPr>
          <p:cNvSpPr>
            <a:spLocks noGrp="1"/>
          </p:cNvSpPr>
          <p:nvPr>
            <p:ph type="dt" sz="half" idx="10"/>
          </p:nvPr>
        </p:nvSpPr>
        <p:spPr/>
        <p:txBody>
          <a:bodyPr/>
          <a:lstStyle/>
          <a:p>
            <a:fld id="{05AE10CF-85BD-0A48-ABD3-642B8ED2EC64}" type="datetimeFigureOut">
              <a:rPr lang="en-US" smtClean="0"/>
              <a:t>12/5/23</a:t>
            </a:fld>
            <a:endParaRPr lang="en-US" dirty="0"/>
          </a:p>
        </p:txBody>
      </p:sp>
      <p:sp>
        <p:nvSpPr>
          <p:cNvPr id="8" name="Footer Placeholder 7">
            <a:extLst>
              <a:ext uri="{FF2B5EF4-FFF2-40B4-BE49-F238E27FC236}">
                <a16:creationId xmlns:a16="http://schemas.microsoft.com/office/drawing/2014/main" id="{256535CE-E0CF-B948-A415-BF8C8FD9357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F6D849D-A82C-AF4F-97CB-47EB682E2563}"/>
              </a:ext>
            </a:extLst>
          </p:cNvPr>
          <p:cNvSpPr>
            <a:spLocks noGrp="1"/>
          </p:cNvSpPr>
          <p:nvPr>
            <p:ph type="sldNum" sz="quarter" idx="12"/>
          </p:nvPr>
        </p:nvSpPr>
        <p:spPr/>
        <p:txBody>
          <a:bodyPr/>
          <a:lstStyle/>
          <a:p>
            <a:fld id="{CF1C6C50-183A-BA49-AD6E-52861FCD96BC}" type="slidenum">
              <a:rPr lang="en-US" smtClean="0"/>
              <a:t>‹#›</a:t>
            </a:fld>
            <a:endParaRPr lang="en-US" dirty="0"/>
          </a:p>
        </p:txBody>
      </p:sp>
    </p:spTree>
    <p:extLst>
      <p:ext uri="{BB962C8B-B14F-4D97-AF65-F5344CB8AC3E}">
        <p14:creationId xmlns:p14="http://schemas.microsoft.com/office/powerpoint/2010/main" val="37724576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eft Obje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9C402-759D-764A-BE96-D1610083955D}"/>
              </a:ext>
            </a:extLst>
          </p:cNvPr>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6B55D4BF-7909-664E-96E1-84CEC73E50E2}"/>
              </a:ext>
            </a:extLst>
          </p:cNvPr>
          <p:cNvSpPr>
            <a:spLocks noGrp="1"/>
          </p:cNvSpPr>
          <p:nvPr>
            <p:ph sz="half" idx="2"/>
          </p:nvPr>
        </p:nvSpPr>
        <p:spPr>
          <a:xfrm>
            <a:off x="839788" y="1690688"/>
            <a:ext cx="5157787" cy="4498975"/>
          </a:xfrm>
        </p:spPr>
        <p:txBody>
          <a:bodyPr/>
          <a:lstStyle>
            <a:lvl1pPr marL="0" indent="0">
              <a:buNone/>
              <a:defRPr/>
            </a:lvl1pPr>
          </a:lstStyle>
          <a:p>
            <a:pPr lvl="0"/>
            <a:r>
              <a:rPr lang="en-US"/>
              <a:t>Click to edit Master text styles</a:t>
            </a:r>
          </a:p>
        </p:txBody>
      </p:sp>
      <p:sp>
        <p:nvSpPr>
          <p:cNvPr id="5" name="Text Placeholder 4">
            <a:extLst>
              <a:ext uri="{FF2B5EF4-FFF2-40B4-BE49-F238E27FC236}">
                <a16:creationId xmlns:a16="http://schemas.microsoft.com/office/drawing/2014/main" id="{A571501F-7DA7-D349-AA77-31FBE138566E}"/>
              </a:ext>
            </a:extLst>
          </p:cNvPr>
          <p:cNvSpPr>
            <a:spLocks noGrp="1"/>
          </p:cNvSpPr>
          <p:nvPr>
            <p:ph type="body" sz="quarter" idx="3"/>
          </p:nvPr>
        </p:nvSpPr>
        <p:spPr>
          <a:xfrm>
            <a:off x="6172200" y="1681163"/>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14C8F4-6FC1-0641-A39E-764B0F63346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B4249B-B306-8B46-80DD-420FEA48DCA1}"/>
              </a:ext>
            </a:extLst>
          </p:cNvPr>
          <p:cNvSpPr>
            <a:spLocks noGrp="1"/>
          </p:cNvSpPr>
          <p:nvPr>
            <p:ph type="dt" sz="half" idx="10"/>
          </p:nvPr>
        </p:nvSpPr>
        <p:spPr/>
        <p:txBody>
          <a:bodyPr/>
          <a:lstStyle/>
          <a:p>
            <a:fld id="{05AE10CF-85BD-0A48-ABD3-642B8ED2EC64}" type="datetimeFigureOut">
              <a:rPr lang="en-US" smtClean="0"/>
              <a:t>12/5/23</a:t>
            </a:fld>
            <a:endParaRPr lang="en-US" dirty="0"/>
          </a:p>
        </p:txBody>
      </p:sp>
      <p:sp>
        <p:nvSpPr>
          <p:cNvPr id="8" name="Footer Placeholder 7">
            <a:extLst>
              <a:ext uri="{FF2B5EF4-FFF2-40B4-BE49-F238E27FC236}">
                <a16:creationId xmlns:a16="http://schemas.microsoft.com/office/drawing/2014/main" id="{256535CE-E0CF-B948-A415-BF8C8FD9357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F6D849D-A82C-AF4F-97CB-47EB682E2563}"/>
              </a:ext>
            </a:extLst>
          </p:cNvPr>
          <p:cNvSpPr>
            <a:spLocks noGrp="1"/>
          </p:cNvSpPr>
          <p:nvPr>
            <p:ph type="sldNum" sz="quarter" idx="12"/>
          </p:nvPr>
        </p:nvSpPr>
        <p:spPr/>
        <p:txBody>
          <a:bodyPr/>
          <a:lstStyle/>
          <a:p>
            <a:fld id="{CF1C6C50-183A-BA49-AD6E-52861FCD96BC}" type="slidenum">
              <a:rPr lang="en-US" smtClean="0"/>
              <a:t>‹#›</a:t>
            </a:fld>
            <a:endParaRPr lang="en-US" dirty="0"/>
          </a:p>
        </p:txBody>
      </p:sp>
    </p:spTree>
    <p:extLst>
      <p:ext uri="{BB962C8B-B14F-4D97-AF65-F5344CB8AC3E}">
        <p14:creationId xmlns:p14="http://schemas.microsoft.com/office/powerpoint/2010/main" val="3808585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E0B02-F0A8-6345-8897-5933F04392D2}"/>
              </a:ext>
            </a:extLst>
          </p:cNvPr>
          <p:cNvSpPr>
            <a:spLocks noGrp="1"/>
          </p:cNvSpPr>
          <p:nvPr>
            <p:ph type="ctrTitle" hasCustomPrompt="1"/>
          </p:nvPr>
        </p:nvSpPr>
        <p:spPr>
          <a:xfrm>
            <a:off x="6096000" y="2090152"/>
            <a:ext cx="5942121" cy="2677695"/>
          </a:xfrm>
        </p:spPr>
        <p:txBody>
          <a:bodyPr anchor="b"/>
          <a:lstStyle>
            <a:lvl1pPr algn="ctr">
              <a:defRPr sz="6000"/>
            </a:lvl1pPr>
          </a:lstStyle>
          <a:p>
            <a:r>
              <a:rPr lang="en-US" dirty="0"/>
              <a:t>Click to </a:t>
            </a:r>
            <a:br>
              <a:rPr lang="en-US" dirty="0"/>
            </a:br>
            <a:r>
              <a:rPr lang="en-US" dirty="0"/>
              <a:t>edit Master </a:t>
            </a:r>
            <a:br>
              <a:rPr lang="en-US" dirty="0"/>
            </a:br>
            <a:r>
              <a:rPr lang="en-US" dirty="0"/>
              <a:t>title style</a:t>
            </a:r>
          </a:p>
        </p:txBody>
      </p:sp>
      <p:sp>
        <p:nvSpPr>
          <p:cNvPr id="4" name="Date Placeholder 3">
            <a:extLst>
              <a:ext uri="{FF2B5EF4-FFF2-40B4-BE49-F238E27FC236}">
                <a16:creationId xmlns:a16="http://schemas.microsoft.com/office/drawing/2014/main" id="{600EAF65-E20D-7D4D-AAD9-1966F87F4E19}"/>
              </a:ext>
            </a:extLst>
          </p:cNvPr>
          <p:cNvSpPr>
            <a:spLocks noGrp="1"/>
          </p:cNvSpPr>
          <p:nvPr>
            <p:ph type="dt" sz="half" idx="10"/>
          </p:nvPr>
        </p:nvSpPr>
        <p:spPr/>
        <p:txBody>
          <a:bodyPr/>
          <a:lstStyle/>
          <a:p>
            <a:fld id="{05AE10CF-85BD-0A48-ABD3-642B8ED2EC64}" type="datetimeFigureOut">
              <a:rPr lang="en-US" smtClean="0"/>
              <a:t>12/5/23</a:t>
            </a:fld>
            <a:endParaRPr lang="en-US" dirty="0"/>
          </a:p>
        </p:txBody>
      </p:sp>
      <p:sp>
        <p:nvSpPr>
          <p:cNvPr id="5" name="Footer Placeholder 4">
            <a:extLst>
              <a:ext uri="{FF2B5EF4-FFF2-40B4-BE49-F238E27FC236}">
                <a16:creationId xmlns:a16="http://schemas.microsoft.com/office/drawing/2014/main" id="{04C5E4FE-3F29-0149-8321-76210AB56A6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925BB91-13FC-8540-9768-6C6F2F95F15F}"/>
              </a:ext>
            </a:extLst>
          </p:cNvPr>
          <p:cNvSpPr>
            <a:spLocks noGrp="1"/>
          </p:cNvSpPr>
          <p:nvPr>
            <p:ph type="sldNum" sz="quarter" idx="12"/>
          </p:nvPr>
        </p:nvSpPr>
        <p:spPr/>
        <p:txBody>
          <a:bodyPr/>
          <a:lstStyle/>
          <a:p>
            <a:fld id="{CF1C6C50-183A-BA49-AD6E-52861FCD96BC}" type="slidenum">
              <a:rPr lang="en-US" smtClean="0"/>
              <a:t>‹#›</a:t>
            </a:fld>
            <a:endParaRPr lang="en-US" dirty="0"/>
          </a:p>
        </p:txBody>
      </p:sp>
      <p:pic>
        <p:nvPicPr>
          <p:cNvPr id="7" name="Picture 6" descr="The SMART checkmark icon and word logo.">
            <a:extLst>
              <a:ext uri="{FF2B5EF4-FFF2-40B4-BE49-F238E27FC236}">
                <a16:creationId xmlns:a16="http://schemas.microsoft.com/office/drawing/2014/main" id="{CE82176B-ED55-EF4D-BD94-8EF9E81DA947}"/>
              </a:ext>
            </a:extLst>
          </p:cNvPr>
          <p:cNvPicPr>
            <a:picLocks noChangeAspect="1"/>
          </p:cNvPicPr>
          <p:nvPr userDrawn="1"/>
        </p:nvPicPr>
        <p:blipFill>
          <a:blip r:embed="rId2"/>
          <a:stretch>
            <a:fillRect/>
          </a:stretch>
        </p:blipFill>
        <p:spPr>
          <a:xfrm>
            <a:off x="8467401" y="5855769"/>
            <a:ext cx="2886399" cy="500581"/>
          </a:xfrm>
          <a:prstGeom prst="rect">
            <a:avLst/>
          </a:prstGeom>
        </p:spPr>
      </p:pic>
      <p:pic>
        <p:nvPicPr>
          <p:cNvPr id="8" name="Picture 7">
            <a:extLst>
              <a:ext uri="{FF2B5EF4-FFF2-40B4-BE49-F238E27FC236}">
                <a16:creationId xmlns:a16="http://schemas.microsoft.com/office/drawing/2014/main" id="{D73D3CD3-A7BA-A44F-AF05-CA941C74C36F}"/>
              </a:ext>
              <a:ext uri="{C183D7F6-B498-43B3-948B-1728B52AA6E4}">
                <adec:decorative xmlns:adec="http://schemas.microsoft.com/office/drawing/2017/decorative" val="1"/>
              </a:ext>
            </a:extLst>
          </p:cNvPr>
          <p:cNvPicPr>
            <a:picLocks noChangeAspect="1"/>
          </p:cNvPicPr>
          <p:nvPr userDrawn="1"/>
        </p:nvPicPr>
        <p:blipFill rotWithShape="1">
          <a:blip r:embed="rId3"/>
          <a:srcRect l="7500" b="15616"/>
          <a:stretch/>
        </p:blipFill>
        <p:spPr>
          <a:xfrm>
            <a:off x="-1" y="641193"/>
            <a:ext cx="8928101" cy="6216808"/>
          </a:xfrm>
          <a:prstGeom prst="rect">
            <a:avLst/>
          </a:prstGeom>
        </p:spPr>
      </p:pic>
    </p:spTree>
    <p:extLst>
      <p:ext uri="{BB962C8B-B14F-4D97-AF65-F5344CB8AC3E}">
        <p14:creationId xmlns:p14="http://schemas.microsoft.com/office/powerpoint/2010/main" val="972473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ight Obje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9C402-759D-764A-BE96-D1610083955D}"/>
              </a:ext>
            </a:extLst>
          </p:cNvPr>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8C717FD-A33B-F945-B61B-94B89FB805EB}"/>
              </a:ext>
            </a:extLst>
          </p:cNvPr>
          <p:cNvSpPr>
            <a:spLocks noGrp="1"/>
          </p:cNvSpPr>
          <p:nvPr>
            <p:ph type="body" idx="1"/>
          </p:nvPr>
        </p:nvSpPr>
        <p:spPr>
          <a:xfrm>
            <a:off x="839788" y="1681163"/>
            <a:ext cx="5157787" cy="823912"/>
          </a:xfrm>
        </p:spPr>
        <p:txBody>
          <a:bodyPr anchor="b">
            <a:no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B55D4BF-7909-664E-96E1-84CEC73E50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7C14C8F4-6FC1-0641-A39E-764B0F63346F}"/>
              </a:ext>
            </a:extLst>
          </p:cNvPr>
          <p:cNvSpPr>
            <a:spLocks noGrp="1"/>
          </p:cNvSpPr>
          <p:nvPr>
            <p:ph sz="quarter" idx="4"/>
          </p:nvPr>
        </p:nvSpPr>
        <p:spPr>
          <a:xfrm>
            <a:off x="6172200" y="1690688"/>
            <a:ext cx="5183188" cy="4498975"/>
          </a:xfrm>
        </p:spPr>
        <p:txBody>
          <a:bodyPr/>
          <a:lstStyle>
            <a:lvl1pPr marL="0" indent="0">
              <a:buNone/>
              <a:defRPr/>
            </a:lvl1pPr>
          </a:lstStyle>
          <a:p>
            <a:pPr lvl="0"/>
            <a:r>
              <a:rPr lang="en-US"/>
              <a:t>Click to edit Master text styles</a:t>
            </a:r>
          </a:p>
        </p:txBody>
      </p:sp>
      <p:sp>
        <p:nvSpPr>
          <p:cNvPr id="7" name="Date Placeholder 6">
            <a:extLst>
              <a:ext uri="{FF2B5EF4-FFF2-40B4-BE49-F238E27FC236}">
                <a16:creationId xmlns:a16="http://schemas.microsoft.com/office/drawing/2014/main" id="{E6B4249B-B306-8B46-80DD-420FEA48DCA1}"/>
              </a:ext>
            </a:extLst>
          </p:cNvPr>
          <p:cNvSpPr>
            <a:spLocks noGrp="1"/>
          </p:cNvSpPr>
          <p:nvPr>
            <p:ph type="dt" sz="half" idx="10"/>
          </p:nvPr>
        </p:nvSpPr>
        <p:spPr/>
        <p:txBody>
          <a:bodyPr/>
          <a:lstStyle/>
          <a:p>
            <a:fld id="{05AE10CF-85BD-0A48-ABD3-642B8ED2EC64}" type="datetimeFigureOut">
              <a:rPr lang="en-US" smtClean="0"/>
              <a:t>12/5/23</a:t>
            </a:fld>
            <a:endParaRPr lang="en-US" dirty="0"/>
          </a:p>
        </p:txBody>
      </p:sp>
      <p:sp>
        <p:nvSpPr>
          <p:cNvPr id="8" name="Footer Placeholder 7">
            <a:extLst>
              <a:ext uri="{FF2B5EF4-FFF2-40B4-BE49-F238E27FC236}">
                <a16:creationId xmlns:a16="http://schemas.microsoft.com/office/drawing/2014/main" id="{256535CE-E0CF-B948-A415-BF8C8FD9357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F6D849D-A82C-AF4F-97CB-47EB682E2563}"/>
              </a:ext>
            </a:extLst>
          </p:cNvPr>
          <p:cNvSpPr>
            <a:spLocks noGrp="1"/>
          </p:cNvSpPr>
          <p:nvPr>
            <p:ph type="sldNum" sz="quarter" idx="12"/>
          </p:nvPr>
        </p:nvSpPr>
        <p:spPr/>
        <p:txBody>
          <a:bodyPr/>
          <a:lstStyle/>
          <a:p>
            <a:fld id="{CF1C6C50-183A-BA49-AD6E-52861FCD96BC}" type="slidenum">
              <a:rPr lang="en-US" smtClean="0"/>
              <a:t>‹#›</a:t>
            </a:fld>
            <a:endParaRPr lang="en-US" dirty="0"/>
          </a:p>
        </p:txBody>
      </p:sp>
    </p:spTree>
    <p:extLst>
      <p:ext uri="{BB962C8B-B14F-4D97-AF65-F5344CB8AC3E}">
        <p14:creationId xmlns:p14="http://schemas.microsoft.com/office/powerpoint/2010/main" val="24021897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mall Left Obje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9C402-759D-764A-BE96-D1610083955D}"/>
              </a:ext>
            </a:extLst>
          </p:cNvPr>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8C717FD-A33B-F945-B61B-94B89FB805EB}"/>
              </a:ext>
            </a:extLst>
          </p:cNvPr>
          <p:cNvSpPr>
            <a:spLocks noGrp="1"/>
          </p:cNvSpPr>
          <p:nvPr>
            <p:ph type="body" idx="1"/>
          </p:nvPr>
        </p:nvSpPr>
        <p:spPr>
          <a:xfrm>
            <a:off x="4406285" y="1685926"/>
            <a:ext cx="6945929" cy="823912"/>
          </a:xfrm>
        </p:spPr>
        <p:txBody>
          <a:bodyPr anchor="b">
            <a:no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B55D4BF-7909-664E-96E1-84CEC73E50E2}"/>
              </a:ext>
            </a:extLst>
          </p:cNvPr>
          <p:cNvSpPr>
            <a:spLocks noGrp="1"/>
          </p:cNvSpPr>
          <p:nvPr>
            <p:ph sz="half" idx="2"/>
          </p:nvPr>
        </p:nvSpPr>
        <p:spPr>
          <a:xfrm>
            <a:off x="4406285" y="2509838"/>
            <a:ext cx="6945929"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7C14C8F4-6FC1-0641-A39E-764B0F63346F}"/>
              </a:ext>
            </a:extLst>
          </p:cNvPr>
          <p:cNvSpPr>
            <a:spLocks noGrp="1"/>
          </p:cNvSpPr>
          <p:nvPr>
            <p:ph sz="quarter" idx="4"/>
          </p:nvPr>
        </p:nvSpPr>
        <p:spPr>
          <a:xfrm>
            <a:off x="840735" y="1690688"/>
            <a:ext cx="3472017" cy="4498975"/>
          </a:xfrm>
        </p:spPr>
        <p:txBody>
          <a:bodyPr/>
          <a:lstStyle>
            <a:lvl1pPr marL="0" indent="0">
              <a:buNone/>
              <a:defRPr/>
            </a:lvl1pPr>
          </a:lstStyle>
          <a:p>
            <a:pPr lvl="0"/>
            <a:r>
              <a:rPr lang="en-US"/>
              <a:t>Click to edit Master text styles</a:t>
            </a:r>
          </a:p>
        </p:txBody>
      </p:sp>
      <p:sp>
        <p:nvSpPr>
          <p:cNvPr id="7" name="Date Placeholder 6">
            <a:extLst>
              <a:ext uri="{FF2B5EF4-FFF2-40B4-BE49-F238E27FC236}">
                <a16:creationId xmlns:a16="http://schemas.microsoft.com/office/drawing/2014/main" id="{E6B4249B-B306-8B46-80DD-420FEA48DCA1}"/>
              </a:ext>
            </a:extLst>
          </p:cNvPr>
          <p:cNvSpPr>
            <a:spLocks noGrp="1"/>
          </p:cNvSpPr>
          <p:nvPr>
            <p:ph type="dt" sz="half" idx="10"/>
          </p:nvPr>
        </p:nvSpPr>
        <p:spPr/>
        <p:txBody>
          <a:bodyPr/>
          <a:lstStyle/>
          <a:p>
            <a:fld id="{05AE10CF-85BD-0A48-ABD3-642B8ED2EC64}" type="datetimeFigureOut">
              <a:rPr lang="en-US" smtClean="0"/>
              <a:t>12/5/23</a:t>
            </a:fld>
            <a:endParaRPr lang="en-US" dirty="0"/>
          </a:p>
        </p:txBody>
      </p:sp>
      <p:sp>
        <p:nvSpPr>
          <p:cNvPr id="8" name="Footer Placeholder 7">
            <a:extLst>
              <a:ext uri="{FF2B5EF4-FFF2-40B4-BE49-F238E27FC236}">
                <a16:creationId xmlns:a16="http://schemas.microsoft.com/office/drawing/2014/main" id="{256535CE-E0CF-B948-A415-BF8C8FD9357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F6D849D-A82C-AF4F-97CB-47EB682E2563}"/>
              </a:ext>
            </a:extLst>
          </p:cNvPr>
          <p:cNvSpPr>
            <a:spLocks noGrp="1"/>
          </p:cNvSpPr>
          <p:nvPr>
            <p:ph type="sldNum" sz="quarter" idx="12"/>
          </p:nvPr>
        </p:nvSpPr>
        <p:spPr/>
        <p:txBody>
          <a:bodyPr/>
          <a:lstStyle/>
          <a:p>
            <a:fld id="{CF1C6C50-183A-BA49-AD6E-52861FCD96BC}" type="slidenum">
              <a:rPr lang="en-US" smtClean="0"/>
              <a:t>‹#›</a:t>
            </a:fld>
            <a:endParaRPr lang="en-US" dirty="0"/>
          </a:p>
        </p:txBody>
      </p:sp>
    </p:spTree>
    <p:extLst>
      <p:ext uri="{BB962C8B-B14F-4D97-AF65-F5344CB8AC3E}">
        <p14:creationId xmlns:p14="http://schemas.microsoft.com/office/powerpoint/2010/main" val="24278258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mall Right Obhe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9C402-759D-764A-BE96-D1610083955D}"/>
              </a:ext>
            </a:extLst>
          </p:cNvPr>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8C717FD-A33B-F945-B61B-94B89FB805EB}"/>
              </a:ext>
            </a:extLst>
          </p:cNvPr>
          <p:cNvSpPr>
            <a:spLocks noGrp="1"/>
          </p:cNvSpPr>
          <p:nvPr>
            <p:ph type="body" idx="1"/>
          </p:nvPr>
        </p:nvSpPr>
        <p:spPr>
          <a:xfrm>
            <a:off x="839788" y="1681163"/>
            <a:ext cx="6945929" cy="823912"/>
          </a:xfrm>
        </p:spPr>
        <p:txBody>
          <a:bodyPr anchor="b">
            <a:no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B55D4BF-7909-664E-96E1-84CEC73E50E2}"/>
              </a:ext>
            </a:extLst>
          </p:cNvPr>
          <p:cNvSpPr>
            <a:spLocks noGrp="1"/>
          </p:cNvSpPr>
          <p:nvPr>
            <p:ph sz="half" idx="2"/>
          </p:nvPr>
        </p:nvSpPr>
        <p:spPr>
          <a:xfrm>
            <a:off x="839788" y="2505075"/>
            <a:ext cx="6945929"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7C14C8F4-6FC1-0641-A39E-764B0F63346F}"/>
              </a:ext>
            </a:extLst>
          </p:cNvPr>
          <p:cNvSpPr>
            <a:spLocks noGrp="1"/>
          </p:cNvSpPr>
          <p:nvPr>
            <p:ph sz="quarter" idx="4"/>
          </p:nvPr>
        </p:nvSpPr>
        <p:spPr>
          <a:xfrm>
            <a:off x="7883371" y="1690688"/>
            <a:ext cx="3472017" cy="4498975"/>
          </a:xfrm>
        </p:spPr>
        <p:txBody>
          <a:bodyPr/>
          <a:lstStyle>
            <a:lvl1pPr marL="0" indent="0">
              <a:buNone/>
              <a:defRPr/>
            </a:lvl1pPr>
          </a:lstStyle>
          <a:p>
            <a:pPr lvl="0"/>
            <a:r>
              <a:rPr lang="en-US"/>
              <a:t>Click to edit Master text styles</a:t>
            </a:r>
          </a:p>
        </p:txBody>
      </p:sp>
      <p:sp>
        <p:nvSpPr>
          <p:cNvPr id="7" name="Date Placeholder 6">
            <a:extLst>
              <a:ext uri="{FF2B5EF4-FFF2-40B4-BE49-F238E27FC236}">
                <a16:creationId xmlns:a16="http://schemas.microsoft.com/office/drawing/2014/main" id="{E6B4249B-B306-8B46-80DD-420FEA48DCA1}"/>
              </a:ext>
            </a:extLst>
          </p:cNvPr>
          <p:cNvSpPr>
            <a:spLocks noGrp="1"/>
          </p:cNvSpPr>
          <p:nvPr>
            <p:ph type="dt" sz="half" idx="10"/>
          </p:nvPr>
        </p:nvSpPr>
        <p:spPr/>
        <p:txBody>
          <a:bodyPr/>
          <a:lstStyle/>
          <a:p>
            <a:fld id="{05AE10CF-85BD-0A48-ABD3-642B8ED2EC64}" type="datetimeFigureOut">
              <a:rPr lang="en-US" smtClean="0"/>
              <a:t>12/5/23</a:t>
            </a:fld>
            <a:endParaRPr lang="en-US" dirty="0"/>
          </a:p>
        </p:txBody>
      </p:sp>
      <p:sp>
        <p:nvSpPr>
          <p:cNvPr id="8" name="Footer Placeholder 7">
            <a:extLst>
              <a:ext uri="{FF2B5EF4-FFF2-40B4-BE49-F238E27FC236}">
                <a16:creationId xmlns:a16="http://schemas.microsoft.com/office/drawing/2014/main" id="{256535CE-E0CF-B948-A415-BF8C8FD9357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F6D849D-A82C-AF4F-97CB-47EB682E2563}"/>
              </a:ext>
            </a:extLst>
          </p:cNvPr>
          <p:cNvSpPr>
            <a:spLocks noGrp="1"/>
          </p:cNvSpPr>
          <p:nvPr>
            <p:ph type="sldNum" sz="quarter" idx="12"/>
          </p:nvPr>
        </p:nvSpPr>
        <p:spPr/>
        <p:txBody>
          <a:bodyPr/>
          <a:lstStyle/>
          <a:p>
            <a:fld id="{CF1C6C50-183A-BA49-AD6E-52861FCD96BC}" type="slidenum">
              <a:rPr lang="en-US" smtClean="0"/>
              <a:t>‹#›</a:t>
            </a:fld>
            <a:endParaRPr lang="en-US" dirty="0"/>
          </a:p>
        </p:txBody>
      </p:sp>
    </p:spTree>
    <p:extLst>
      <p:ext uri="{BB962C8B-B14F-4D97-AF65-F5344CB8AC3E}">
        <p14:creationId xmlns:p14="http://schemas.microsoft.com/office/powerpoint/2010/main" val="26843142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9C402-759D-764A-BE96-D1610083955D}"/>
              </a:ext>
            </a:extLst>
          </p:cNvPr>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6B55D4BF-7909-664E-96E1-84CEC73E50E2}"/>
              </a:ext>
            </a:extLst>
          </p:cNvPr>
          <p:cNvSpPr>
            <a:spLocks noGrp="1"/>
          </p:cNvSpPr>
          <p:nvPr>
            <p:ph sz="half" idx="2"/>
          </p:nvPr>
        </p:nvSpPr>
        <p:spPr>
          <a:xfrm>
            <a:off x="839789" y="1855433"/>
            <a:ext cx="2514599" cy="4334230"/>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7C14C8F4-6FC1-0641-A39E-764B0F63346F}"/>
              </a:ext>
            </a:extLst>
          </p:cNvPr>
          <p:cNvSpPr>
            <a:spLocks noGrp="1"/>
          </p:cNvSpPr>
          <p:nvPr>
            <p:ph sz="quarter" idx="4"/>
          </p:nvPr>
        </p:nvSpPr>
        <p:spPr>
          <a:xfrm>
            <a:off x="8840788" y="1855433"/>
            <a:ext cx="2514600" cy="4334230"/>
          </a:xfrm>
        </p:spPr>
        <p:txBody>
          <a:bodyPr/>
          <a:lstStyle/>
          <a:p>
            <a:pPr lvl="0"/>
            <a:r>
              <a:rPr lang="en-US"/>
              <a:t>Click to edit Master text styles</a:t>
            </a:r>
          </a:p>
          <a:p>
            <a:pPr lvl="1"/>
            <a:r>
              <a:rPr lang="en-US"/>
              <a:t>Second level</a:t>
            </a:r>
          </a:p>
          <a:p>
            <a:pPr lvl="2"/>
            <a:r>
              <a:rPr lang="en-US"/>
              <a:t>Third level</a:t>
            </a:r>
          </a:p>
        </p:txBody>
      </p:sp>
      <p:sp>
        <p:nvSpPr>
          <p:cNvPr id="7" name="Date Placeholder 6">
            <a:extLst>
              <a:ext uri="{FF2B5EF4-FFF2-40B4-BE49-F238E27FC236}">
                <a16:creationId xmlns:a16="http://schemas.microsoft.com/office/drawing/2014/main" id="{E6B4249B-B306-8B46-80DD-420FEA48DCA1}"/>
              </a:ext>
            </a:extLst>
          </p:cNvPr>
          <p:cNvSpPr>
            <a:spLocks noGrp="1"/>
          </p:cNvSpPr>
          <p:nvPr>
            <p:ph type="dt" sz="half" idx="10"/>
          </p:nvPr>
        </p:nvSpPr>
        <p:spPr/>
        <p:txBody>
          <a:bodyPr/>
          <a:lstStyle/>
          <a:p>
            <a:fld id="{05AE10CF-85BD-0A48-ABD3-642B8ED2EC64}" type="datetimeFigureOut">
              <a:rPr lang="en-US" smtClean="0"/>
              <a:t>12/5/23</a:t>
            </a:fld>
            <a:endParaRPr lang="en-US" dirty="0"/>
          </a:p>
        </p:txBody>
      </p:sp>
      <p:sp>
        <p:nvSpPr>
          <p:cNvPr id="8" name="Footer Placeholder 7">
            <a:extLst>
              <a:ext uri="{FF2B5EF4-FFF2-40B4-BE49-F238E27FC236}">
                <a16:creationId xmlns:a16="http://schemas.microsoft.com/office/drawing/2014/main" id="{256535CE-E0CF-B948-A415-BF8C8FD9357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F6D849D-A82C-AF4F-97CB-47EB682E2563}"/>
              </a:ext>
            </a:extLst>
          </p:cNvPr>
          <p:cNvSpPr>
            <a:spLocks noGrp="1"/>
          </p:cNvSpPr>
          <p:nvPr>
            <p:ph type="sldNum" sz="quarter" idx="12"/>
          </p:nvPr>
        </p:nvSpPr>
        <p:spPr/>
        <p:txBody>
          <a:bodyPr/>
          <a:lstStyle/>
          <a:p>
            <a:fld id="{CF1C6C50-183A-BA49-AD6E-52861FCD96BC}" type="slidenum">
              <a:rPr lang="en-US" smtClean="0"/>
              <a:t>‹#›</a:t>
            </a:fld>
            <a:endParaRPr lang="en-US" dirty="0"/>
          </a:p>
        </p:txBody>
      </p:sp>
      <p:sp>
        <p:nvSpPr>
          <p:cNvPr id="10" name="Content Placeholder 3">
            <a:extLst>
              <a:ext uri="{FF2B5EF4-FFF2-40B4-BE49-F238E27FC236}">
                <a16:creationId xmlns:a16="http://schemas.microsoft.com/office/drawing/2014/main" id="{94B9001A-5662-2742-8F25-A3687E470DCF}"/>
              </a:ext>
            </a:extLst>
          </p:cNvPr>
          <p:cNvSpPr>
            <a:spLocks noGrp="1"/>
          </p:cNvSpPr>
          <p:nvPr>
            <p:ph sz="half" idx="13"/>
          </p:nvPr>
        </p:nvSpPr>
        <p:spPr>
          <a:xfrm>
            <a:off x="3497462" y="1855433"/>
            <a:ext cx="2514600" cy="4334230"/>
          </a:xfrm>
        </p:spPr>
        <p:txBody>
          <a:bodyPr/>
          <a:lstStyle/>
          <a:p>
            <a:pPr lvl="0"/>
            <a:r>
              <a:rPr lang="en-US"/>
              <a:t>Click to edit Master text styles</a:t>
            </a:r>
          </a:p>
          <a:p>
            <a:pPr lvl="1"/>
            <a:r>
              <a:rPr lang="en-US"/>
              <a:t>Second level</a:t>
            </a:r>
          </a:p>
          <a:p>
            <a:pPr lvl="2"/>
            <a:r>
              <a:rPr lang="en-US"/>
              <a:t>Third level</a:t>
            </a:r>
          </a:p>
        </p:txBody>
      </p:sp>
      <p:sp>
        <p:nvSpPr>
          <p:cNvPr id="11" name="Content Placeholder 3">
            <a:extLst>
              <a:ext uri="{FF2B5EF4-FFF2-40B4-BE49-F238E27FC236}">
                <a16:creationId xmlns:a16="http://schemas.microsoft.com/office/drawing/2014/main" id="{0CA33EA3-0319-2D43-B9BC-7CE2A35336CE}"/>
              </a:ext>
            </a:extLst>
          </p:cNvPr>
          <p:cNvSpPr>
            <a:spLocks noGrp="1"/>
          </p:cNvSpPr>
          <p:nvPr>
            <p:ph sz="half" idx="14"/>
          </p:nvPr>
        </p:nvSpPr>
        <p:spPr>
          <a:xfrm>
            <a:off x="6183114" y="1855433"/>
            <a:ext cx="2514600" cy="4334230"/>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8751762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ur Content, Four Objec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9C402-759D-764A-BE96-D1610083955D}"/>
              </a:ext>
            </a:extLst>
          </p:cNvPr>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6B55D4BF-7909-664E-96E1-84CEC73E50E2}"/>
              </a:ext>
            </a:extLst>
          </p:cNvPr>
          <p:cNvSpPr>
            <a:spLocks noGrp="1"/>
          </p:cNvSpPr>
          <p:nvPr>
            <p:ph sz="half" idx="2"/>
          </p:nvPr>
        </p:nvSpPr>
        <p:spPr>
          <a:xfrm>
            <a:off x="839789" y="4083727"/>
            <a:ext cx="2514599" cy="2105935"/>
          </a:xfrm>
        </p:spPr>
        <p:txBody>
          <a:bodyPr/>
          <a:lstStyle>
            <a:lvl1pPr>
              <a:defRPr sz="2800"/>
            </a:lvl1pPr>
            <a:lvl2pPr>
              <a:defRPr sz="2400"/>
            </a:lvl2pPr>
          </a:lstStyle>
          <a:p>
            <a:pPr lvl="0"/>
            <a:r>
              <a:rPr lang="en-US"/>
              <a:t>Click to edit Master text styles</a:t>
            </a:r>
          </a:p>
          <a:p>
            <a:pPr lvl="1"/>
            <a:r>
              <a:rPr lang="en-US"/>
              <a:t>Second level</a:t>
            </a:r>
          </a:p>
        </p:txBody>
      </p:sp>
      <p:sp>
        <p:nvSpPr>
          <p:cNvPr id="7" name="Date Placeholder 6">
            <a:extLst>
              <a:ext uri="{FF2B5EF4-FFF2-40B4-BE49-F238E27FC236}">
                <a16:creationId xmlns:a16="http://schemas.microsoft.com/office/drawing/2014/main" id="{E6B4249B-B306-8B46-80DD-420FEA48DCA1}"/>
              </a:ext>
            </a:extLst>
          </p:cNvPr>
          <p:cNvSpPr>
            <a:spLocks noGrp="1"/>
          </p:cNvSpPr>
          <p:nvPr>
            <p:ph type="dt" sz="half" idx="10"/>
          </p:nvPr>
        </p:nvSpPr>
        <p:spPr/>
        <p:txBody>
          <a:bodyPr/>
          <a:lstStyle/>
          <a:p>
            <a:fld id="{05AE10CF-85BD-0A48-ABD3-642B8ED2EC64}" type="datetimeFigureOut">
              <a:rPr lang="en-US" smtClean="0"/>
              <a:t>12/5/23</a:t>
            </a:fld>
            <a:endParaRPr lang="en-US" dirty="0"/>
          </a:p>
        </p:txBody>
      </p:sp>
      <p:sp>
        <p:nvSpPr>
          <p:cNvPr id="8" name="Footer Placeholder 7">
            <a:extLst>
              <a:ext uri="{FF2B5EF4-FFF2-40B4-BE49-F238E27FC236}">
                <a16:creationId xmlns:a16="http://schemas.microsoft.com/office/drawing/2014/main" id="{256535CE-E0CF-B948-A415-BF8C8FD9357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F6D849D-A82C-AF4F-97CB-47EB682E2563}"/>
              </a:ext>
            </a:extLst>
          </p:cNvPr>
          <p:cNvSpPr>
            <a:spLocks noGrp="1"/>
          </p:cNvSpPr>
          <p:nvPr>
            <p:ph type="sldNum" sz="quarter" idx="12"/>
          </p:nvPr>
        </p:nvSpPr>
        <p:spPr/>
        <p:txBody>
          <a:bodyPr/>
          <a:lstStyle/>
          <a:p>
            <a:fld id="{CF1C6C50-183A-BA49-AD6E-52861FCD96BC}" type="slidenum">
              <a:rPr lang="en-US" smtClean="0"/>
              <a:t>‹#›</a:t>
            </a:fld>
            <a:endParaRPr lang="en-US" dirty="0"/>
          </a:p>
        </p:txBody>
      </p:sp>
      <p:sp>
        <p:nvSpPr>
          <p:cNvPr id="12" name="Content Placeholder 3">
            <a:extLst>
              <a:ext uri="{FF2B5EF4-FFF2-40B4-BE49-F238E27FC236}">
                <a16:creationId xmlns:a16="http://schemas.microsoft.com/office/drawing/2014/main" id="{C6FBAB1F-2665-BC41-8155-33E1944E48F4}"/>
              </a:ext>
            </a:extLst>
          </p:cNvPr>
          <p:cNvSpPr>
            <a:spLocks noGrp="1"/>
          </p:cNvSpPr>
          <p:nvPr>
            <p:ph sz="half" idx="15"/>
          </p:nvPr>
        </p:nvSpPr>
        <p:spPr>
          <a:xfrm>
            <a:off x="839788" y="1860873"/>
            <a:ext cx="2514599" cy="2105935"/>
          </a:xfrm>
        </p:spPr>
        <p:txBody>
          <a:bodyPr/>
          <a:lstStyle>
            <a:lvl1pPr marL="0" indent="0">
              <a:buNone/>
              <a:defRPr sz="2800"/>
            </a:lvl1pPr>
            <a:lvl2pPr>
              <a:defRPr sz="2400"/>
            </a:lvl2pPr>
          </a:lstStyle>
          <a:p>
            <a:pPr lvl="0"/>
            <a:r>
              <a:rPr lang="en-US"/>
              <a:t>Click to edit Master text styles</a:t>
            </a:r>
          </a:p>
        </p:txBody>
      </p:sp>
      <p:sp>
        <p:nvSpPr>
          <p:cNvPr id="13" name="Content Placeholder 3">
            <a:extLst>
              <a:ext uri="{FF2B5EF4-FFF2-40B4-BE49-F238E27FC236}">
                <a16:creationId xmlns:a16="http://schemas.microsoft.com/office/drawing/2014/main" id="{345822D7-5C59-AB4A-A2BE-1755C59ADF63}"/>
              </a:ext>
            </a:extLst>
          </p:cNvPr>
          <p:cNvSpPr>
            <a:spLocks noGrp="1"/>
          </p:cNvSpPr>
          <p:nvPr>
            <p:ph sz="half" idx="16"/>
          </p:nvPr>
        </p:nvSpPr>
        <p:spPr>
          <a:xfrm>
            <a:off x="3497462" y="4080230"/>
            <a:ext cx="2514599" cy="2105935"/>
          </a:xfrm>
        </p:spPr>
        <p:txBody>
          <a:bodyPr/>
          <a:lstStyle>
            <a:lvl1pPr>
              <a:defRPr sz="2800"/>
            </a:lvl1pPr>
            <a:lvl2pPr>
              <a:defRPr sz="2400"/>
            </a:lvl2pPr>
          </a:lstStyle>
          <a:p>
            <a:pPr lvl="0"/>
            <a:r>
              <a:rPr lang="en-US"/>
              <a:t>Click to edit Master text styles</a:t>
            </a:r>
          </a:p>
          <a:p>
            <a:pPr lvl="1"/>
            <a:r>
              <a:rPr lang="en-US"/>
              <a:t>Second level</a:t>
            </a:r>
          </a:p>
        </p:txBody>
      </p:sp>
      <p:sp>
        <p:nvSpPr>
          <p:cNvPr id="14" name="Content Placeholder 3">
            <a:extLst>
              <a:ext uri="{FF2B5EF4-FFF2-40B4-BE49-F238E27FC236}">
                <a16:creationId xmlns:a16="http://schemas.microsoft.com/office/drawing/2014/main" id="{3FCD786B-1C02-FC46-8B1A-8C8A056365AB}"/>
              </a:ext>
            </a:extLst>
          </p:cNvPr>
          <p:cNvSpPr>
            <a:spLocks noGrp="1"/>
          </p:cNvSpPr>
          <p:nvPr>
            <p:ph sz="half" idx="17"/>
          </p:nvPr>
        </p:nvSpPr>
        <p:spPr>
          <a:xfrm>
            <a:off x="6179940" y="4080230"/>
            <a:ext cx="2514599" cy="2105935"/>
          </a:xfrm>
        </p:spPr>
        <p:txBody>
          <a:bodyPr/>
          <a:lstStyle>
            <a:lvl1pPr>
              <a:defRPr sz="2800"/>
            </a:lvl1pPr>
            <a:lvl2pPr>
              <a:defRPr sz="2400"/>
            </a:lvl2pPr>
          </a:lstStyle>
          <a:p>
            <a:pPr lvl="0"/>
            <a:r>
              <a:rPr lang="en-US"/>
              <a:t>Click to edit Master text styles</a:t>
            </a:r>
          </a:p>
          <a:p>
            <a:pPr lvl="1"/>
            <a:r>
              <a:rPr lang="en-US"/>
              <a:t>Second level</a:t>
            </a:r>
          </a:p>
        </p:txBody>
      </p:sp>
      <p:sp>
        <p:nvSpPr>
          <p:cNvPr id="15" name="Content Placeholder 3">
            <a:extLst>
              <a:ext uri="{FF2B5EF4-FFF2-40B4-BE49-F238E27FC236}">
                <a16:creationId xmlns:a16="http://schemas.microsoft.com/office/drawing/2014/main" id="{C85C0137-217D-6D45-88FA-82518C0B925C}"/>
              </a:ext>
            </a:extLst>
          </p:cNvPr>
          <p:cNvSpPr>
            <a:spLocks noGrp="1"/>
          </p:cNvSpPr>
          <p:nvPr>
            <p:ph sz="half" idx="18"/>
          </p:nvPr>
        </p:nvSpPr>
        <p:spPr>
          <a:xfrm>
            <a:off x="8840788" y="4080229"/>
            <a:ext cx="2514599" cy="2105935"/>
          </a:xfrm>
        </p:spPr>
        <p:txBody>
          <a:bodyPr/>
          <a:lstStyle>
            <a:lvl1pPr>
              <a:defRPr sz="2800"/>
            </a:lvl1pPr>
            <a:lvl2pPr>
              <a:defRPr sz="2400"/>
            </a:lvl2pPr>
          </a:lstStyle>
          <a:p>
            <a:pPr lvl="0"/>
            <a:r>
              <a:rPr lang="en-US"/>
              <a:t>Click to edit Master text styles</a:t>
            </a:r>
          </a:p>
          <a:p>
            <a:pPr lvl="1"/>
            <a:r>
              <a:rPr lang="en-US"/>
              <a:t>Second level</a:t>
            </a:r>
          </a:p>
        </p:txBody>
      </p:sp>
      <p:sp>
        <p:nvSpPr>
          <p:cNvPr id="16" name="Content Placeholder 3">
            <a:extLst>
              <a:ext uri="{FF2B5EF4-FFF2-40B4-BE49-F238E27FC236}">
                <a16:creationId xmlns:a16="http://schemas.microsoft.com/office/drawing/2014/main" id="{437CC869-787A-754F-A551-CE205B3E134A}"/>
              </a:ext>
            </a:extLst>
          </p:cNvPr>
          <p:cNvSpPr>
            <a:spLocks noGrp="1"/>
          </p:cNvSpPr>
          <p:nvPr>
            <p:ph sz="half" idx="19"/>
          </p:nvPr>
        </p:nvSpPr>
        <p:spPr>
          <a:xfrm>
            <a:off x="3497462" y="1857376"/>
            <a:ext cx="2514599" cy="2105935"/>
          </a:xfrm>
        </p:spPr>
        <p:txBody>
          <a:bodyPr/>
          <a:lstStyle>
            <a:lvl1pPr marL="0" indent="0">
              <a:buNone/>
              <a:defRPr sz="2800"/>
            </a:lvl1pPr>
            <a:lvl2pPr>
              <a:defRPr sz="2400"/>
            </a:lvl2pPr>
          </a:lstStyle>
          <a:p>
            <a:pPr lvl="0"/>
            <a:r>
              <a:rPr lang="en-US"/>
              <a:t>Click to edit Master text styles</a:t>
            </a:r>
          </a:p>
        </p:txBody>
      </p:sp>
      <p:sp>
        <p:nvSpPr>
          <p:cNvPr id="17" name="Content Placeholder 3">
            <a:extLst>
              <a:ext uri="{FF2B5EF4-FFF2-40B4-BE49-F238E27FC236}">
                <a16:creationId xmlns:a16="http://schemas.microsoft.com/office/drawing/2014/main" id="{B76C6D9A-ED96-0346-A10D-DD67D98A769F}"/>
              </a:ext>
            </a:extLst>
          </p:cNvPr>
          <p:cNvSpPr>
            <a:spLocks noGrp="1"/>
          </p:cNvSpPr>
          <p:nvPr>
            <p:ph sz="half" idx="20"/>
          </p:nvPr>
        </p:nvSpPr>
        <p:spPr>
          <a:xfrm>
            <a:off x="6179940" y="1857375"/>
            <a:ext cx="2514599" cy="2105935"/>
          </a:xfrm>
        </p:spPr>
        <p:txBody>
          <a:bodyPr/>
          <a:lstStyle>
            <a:lvl1pPr marL="0" indent="0">
              <a:buNone/>
              <a:defRPr sz="2800"/>
            </a:lvl1pPr>
            <a:lvl2pPr>
              <a:defRPr sz="2400"/>
            </a:lvl2pPr>
          </a:lstStyle>
          <a:p>
            <a:pPr lvl="0"/>
            <a:r>
              <a:rPr lang="en-US"/>
              <a:t>Click to edit Master text styles</a:t>
            </a:r>
          </a:p>
        </p:txBody>
      </p:sp>
      <p:sp>
        <p:nvSpPr>
          <p:cNvPr id="18" name="Content Placeholder 3">
            <a:extLst>
              <a:ext uri="{FF2B5EF4-FFF2-40B4-BE49-F238E27FC236}">
                <a16:creationId xmlns:a16="http://schemas.microsoft.com/office/drawing/2014/main" id="{AEBB7970-E458-0F4A-A9A2-1924E3971835}"/>
              </a:ext>
            </a:extLst>
          </p:cNvPr>
          <p:cNvSpPr>
            <a:spLocks noGrp="1"/>
          </p:cNvSpPr>
          <p:nvPr>
            <p:ph sz="half" idx="21"/>
          </p:nvPr>
        </p:nvSpPr>
        <p:spPr>
          <a:xfrm>
            <a:off x="8837613" y="1857374"/>
            <a:ext cx="2514599" cy="2105935"/>
          </a:xfrm>
        </p:spPr>
        <p:txBody>
          <a:bodyPr/>
          <a:lstStyle>
            <a:lvl1pPr marL="0" indent="0">
              <a:buNone/>
              <a:defRPr sz="2800"/>
            </a:lvl1pPr>
            <a:lvl2pPr>
              <a:defRPr sz="2400"/>
            </a:lvl2pPr>
          </a:lstStyle>
          <a:p>
            <a:pPr lvl="0"/>
            <a:r>
              <a:rPr lang="en-US"/>
              <a:t>Click to edit Master text styles</a:t>
            </a:r>
          </a:p>
        </p:txBody>
      </p:sp>
    </p:spTree>
    <p:extLst>
      <p:ext uri="{BB962C8B-B14F-4D97-AF65-F5344CB8AC3E}">
        <p14:creationId xmlns:p14="http://schemas.microsoft.com/office/powerpoint/2010/main" val="14305693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139CC-F1AC-9A4C-A1B4-92E297CC2E94}"/>
              </a:ext>
            </a:extLst>
          </p:cNvPr>
          <p:cNvSpPr>
            <a:spLocks noGrp="1"/>
          </p:cNvSpPr>
          <p:nvPr>
            <p:ph type="title"/>
          </p:nvPr>
        </p:nvSpPr>
        <p:spPr>
          <a:xfrm>
            <a:off x="839788" y="457200"/>
            <a:ext cx="3932237" cy="1600200"/>
          </a:xfrm>
        </p:spPr>
        <p:txBody>
          <a:bodyPr anchor="b">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39E4832-E2E4-5240-AF81-F94C8FE3B7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1031EF1-1E51-A540-A1E6-6EA19D845B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9C6403-8D0A-AC48-89A7-AB46A5047E3B}"/>
              </a:ext>
            </a:extLst>
          </p:cNvPr>
          <p:cNvSpPr>
            <a:spLocks noGrp="1"/>
          </p:cNvSpPr>
          <p:nvPr>
            <p:ph type="dt" sz="half" idx="10"/>
          </p:nvPr>
        </p:nvSpPr>
        <p:spPr/>
        <p:txBody>
          <a:bodyPr/>
          <a:lstStyle/>
          <a:p>
            <a:fld id="{05AE10CF-85BD-0A48-ABD3-642B8ED2EC64}" type="datetimeFigureOut">
              <a:rPr lang="en-US" smtClean="0"/>
              <a:t>12/5/23</a:t>
            </a:fld>
            <a:endParaRPr lang="en-US" dirty="0"/>
          </a:p>
        </p:txBody>
      </p:sp>
      <p:sp>
        <p:nvSpPr>
          <p:cNvPr id="6" name="Footer Placeholder 5">
            <a:extLst>
              <a:ext uri="{FF2B5EF4-FFF2-40B4-BE49-F238E27FC236}">
                <a16:creationId xmlns:a16="http://schemas.microsoft.com/office/drawing/2014/main" id="{DA3D20CC-C1F5-2449-A471-D36373A4F5F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593183F-1D09-F84B-9683-E58821439B95}"/>
              </a:ext>
            </a:extLst>
          </p:cNvPr>
          <p:cNvSpPr>
            <a:spLocks noGrp="1"/>
          </p:cNvSpPr>
          <p:nvPr>
            <p:ph type="sldNum" sz="quarter" idx="12"/>
          </p:nvPr>
        </p:nvSpPr>
        <p:spPr/>
        <p:txBody>
          <a:bodyPr/>
          <a:lstStyle/>
          <a:p>
            <a:fld id="{CF1C6C50-183A-BA49-AD6E-52861FCD96BC}" type="slidenum">
              <a:rPr lang="en-US" smtClean="0"/>
              <a:t>‹#›</a:t>
            </a:fld>
            <a:endParaRPr lang="en-US" dirty="0"/>
          </a:p>
        </p:txBody>
      </p:sp>
    </p:spTree>
    <p:extLst>
      <p:ext uri="{BB962C8B-B14F-4D97-AF65-F5344CB8AC3E}">
        <p14:creationId xmlns:p14="http://schemas.microsoft.com/office/powerpoint/2010/main" val="23501206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4D8FE-59A9-034D-9F9F-85C4B1007676}"/>
              </a:ext>
            </a:extLst>
          </p:cNvPr>
          <p:cNvSpPr>
            <a:spLocks noGrp="1"/>
          </p:cNvSpPr>
          <p:nvPr>
            <p:ph type="title"/>
          </p:nvPr>
        </p:nvSpPr>
        <p:spPr>
          <a:xfrm>
            <a:off x="839788" y="457200"/>
            <a:ext cx="3932237" cy="1600200"/>
          </a:xfrm>
        </p:spPr>
        <p:txBody>
          <a:bodyPr anchor="b">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C4AD8F72-4BCD-5E44-9A42-A4C771D949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5AB72FB8-7A34-EF41-B5A6-B925B069BC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7A1F15-BBF0-B848-9677-374B26019D3E}"/>
              </a:ext>
            </a:extLst>
          </p:cNvPr>
          <p:cNvSpPr>
            <a:spLocks noGrp="1"/>
          </p:cNvSpPr>
          <p:nvPr>
            <p:ph type="dt" sz="half" idx="10"/>
          </p:nvPr>
        </p:nvSpPr>
        <p:spPr/>
        <p:txBody>
          <a:bodyPr/>
          <a:lstStyle/>
          <a:p>
            <a:fld id="{05AE10CF-85BD-0A48-ABD3-642B8ED2EC64}" type="datetimeFigureOut">
              <a:rPr lang="en-US" smtClean="0"/>
              <a:t>12/5/23</a:t>
            </a:fld>
            <a:endParaRPr lang="en-US" dirty="0"/>
          </a:p>
        </p:txBody>
      </p:sp>
      <p:sp>
        <p:nvSpPr>
          <p:cNvPr id="6" name="Footer Placeholder 5">
            <a:extLst>
              <a:ext uri="{FF2B5EF4-FFF2-40B4-BE49-F238E27FC236}">
                <a16:creationId xmlns:a16="http://schemas.microsoft.com/office/drawing/2014/main" id="{512F176D-A9EA-8341-AD0C-E934D2D34BE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91CD189-6720-7A47-85AF-60EAE5BDCA12}"/>
              </a:ext>
            </a:extLst>
          </p:cNvPr>
          <p:cNvSpPr>
            <a:spLocks noGrp="1"/>
          </p:cNvSpPr>
          <p:nvPr>
            <p:ph type="sldNum" sz="quarter" idx="12"/>
          </p:nvPr>
        </p:nvSpPr>
        <p:spPr/>
        <p:txBody>
          <a:bodyPr/>
          <a:lstStyle/>
          <a:p>
            <a:fld id="{CF1C6C50-183A-BA49-AD6E-52861FCD96BC}" type="slidenum">
              <a:rPr lang="en-US" smtClean="0"/>
              <a:t>‹#›</a:t>
            </a:fld>
            <a:endParaRPr lang="en-US" dirty="0"/>
          </a:p>
        </p:txBody>
      </p:sp>
    </p:spTree>
    <p:extLst>
      <p:ext uri="{BB962C8B-B14F-4D97-AF65-F5344CB8AC3E}">
        <p14:creationId xmlns:p14="http://schemas.microsoft.com/office/powerpoint/2010/main" val="864300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3DA9F-1BF0-5E44-AECD-65F3E6FA97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58B7507-15CD-FC42-B021-0102B7E2B7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FE84DE-400D-244B-882C-DF9B0CFC73A0}"/>
              </a:ext>
            </a:extLst>
          </p:cNvPr>
          <p:cNvSpPr>
            <a:spLocks noGrp="1"/>
          </p:cNvSpPr>
          <p:nvPr>
            <p:ph type="dt" sz="half" idx="10"/>
          </p:nvPr>
        </p:nvSpPr>
        <p:spPr/>
        <p:txBody>
          <a:bodyPr/>
          <a:lstStyle/>
          <a:p>
            <a:fld id="{05AE10CF-85BD-0A48-ABD3-642B8ED2EC64}" type="datetimeFigureOut">
              <a:rPr lang="en-US" smtClean="0"/>
              <a:t>12/5/23</a:t>
            </a:fld>
            <a:endParaRPr lang="en-US" dirty="0"/>
          </a:p>
        </p:txBody>
      </p:sp>
      <p:sp>
        <p:nvSpPr>
          <p:cNvPr id="5" name="Footer Placeholder 4">
            <a:extLst>
              <a:ext uri="{FF2B5EF4-FFF2-40B4-BE49-F238E27FC236}">
                <a16:creationId xmlns:a16="http://schemas.microsoft.com/office/drawing/2014/main" id="{841C95B9-BCF5-8045-B7E2-89949989554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481A8F-4869-3642-A55A-9BA89886B8D3}"/>
              </a:ext>
            </a:extLst>
          </p:cNvPr>
          <p:cNvSpPr>
            <a:spLocks noGrp="1"/>
          </p:cNvSpPr>
          <p:nvPr>
            <p:ph type="sldNum" sz="quarter" idx="12"/>
          </p:nvPr>
        </p:nvSpPr>
        <p:spPr/>
        <p:txBody>
          <a:bodyPr/>
          <a:lstStyle/>
          <a:p>
            <a:fld id="{CF1C6C50-183A-BA49-AD6E-52861FCD96BC}" type="slidenum">
              <a:rPr lang="en-US" smtClean="0"/>
              <a:t>‹#›</a:t>
            </a:fld>
            <a:endParaRPr lang="en-US" dirty="0"/>
          </a:p>
        </p:txBody>
      </p:sp>
    </p:spTree>
    <p:extLst>
      <p:ext uri="{BB962C8B-B14F-4D97-AF65-F5344CB8AC3E}">
        <p14:creationId xmlns:p14="http://schemas.microsoft.com/office/powerpoint/2010/main" val="1078483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3B075-7D24-324C-97A1-6824C7ED00F2}"/>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BE6E7B9-657C-0146-BC06-EB8B1C0AE6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BB44E3-15E3-ED47-8498-F91CE52C0DA3}"/>
              </a:ext>
            </a:extLst>
          </p:cNvPr>
          <p:cNvSpPr>
            <a:spLocks noGrp="1"/>
          </p:cNvSpPr>
          <p:nvPr>
            <p:ph type="dt" sz="half" idx="10"/>
          </p:nvPr>
        </p:nvSpPr>
        <p:spPr/>
        <p:txBody>
          <a:bodyPr/>
          <a:lstStyle/>
          <a:p>
            <a:fld id="{05AE10CF-85BD-0A48-ABD3-642B8ED2EC64}" type="datetimeFigureOut">
              <a:rPr lang="en-US" smtClean="0"/>
              <a:t>12/5/23</a:t>
            </a:fld>
            <a:endParaRPr lang="en-US" dirty="0"/>
          </a:p>
        </p:txBody>
      </p:sp>
      <p:sp>
        <p:nvSpPr>
          <p:cNvPr id="5" name="Footer Placeholder 4">
            <a:extLst>
              <a:ext uri="{FF2B5EF4-FFF2-40B4-BE49-F238E27FC236}">
                <a16:creationId xmlns:a16="http://schemas.microsoft.com/office/drawing/2014/main" id="{4AEAE0BB-8C3A-5645-883B-3930A71B9ED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2E1D15-C691-2743-AAA9-D7DBAB18ECD7}"/>
              </a:ext>
            </a:extLst>
          </p:cNvPr>
          <p:cNvSpPr>
            <a:spLocks noGrp="1"/>
          </p:cNvSpPr>
          <p:nvPr>
            <p:ph type="sldNum" sz="quarter" idx="12"/>
          </p:nvPr>
        </p:nvSpPr>
        <p:spPr/>
        <p:txBody>
          <a:bodyPr/>
          <a:lstStyle/>
          <a:p>
            <a:fld id="{CF1C6C50-183A-BA49-AD6E-52861FCD96BC}" type="slidenum">
              <a:rPr lang="en-US" smtClean="0"/>
              <a:t>‹#›</a:t>
            </a:fld>
            <a:endParaRPr lang="en-US" dirty="0"/>
          </a:p>
        </p:txBody>
      </p:sp>
    </p:spTree>
    <p:extLst>
      <p:ext uri="{BB962C8B-B14F-4D97-AF65-F5344CB8AC3E}">
        <p14:creationId xmlns:p14="http://schemas.microsoft.com/office/powerpoint/2010/main" val="3706529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Obje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3B075-7D24-324C-97A1-6824C7ED00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E6E7B9-657C-0146-BC06-EB8B1C0AE69D}"/>
              </a:ext>
            </a:extLst>
          </p:cNvPr>
          <p:cNvSpPr>
            <a:spLocks noGrp="1"/>
          </p:cNvSpPr>
          <p:nvPr>
            <p:ph idx="1"/>
          </p:nvPr>
        </p:nvSpPr>
        <p:spPr/>
        <p:txBody>
          <a:bodyPr/>
          <a:lstStyle>
            <a:lvl1pPr marL="0" indent="0">
              <a:buNone/>
              <a:defRPr/>
            </a:lvl1pPr>
          </a:lstStyle>
          <a:p>
            <a:pPr lvl="0"/>
            <a:r>
              <a:rPr lang="en-US"/>
              <a:t>Click to edit Master text styles</a:t>
            </a:r>
          </a:p>
        </p:txBody>
      </p:sp>
      <p:sp>
        <p:nvSpPr>
          <p:cNvPr id="4" name="Date Placeholder 3">
            <a:extLst>
              <a:ext uri="{FF2B5EF4-FFF2-40B4-BE49-F238E27FC236}">
                <a16:creationId xmlns:a16="http://schemas.microsoft.com/office/drawing/2014/main" id="{4FBB44E3-15E3-ED47-8498-F91CE52C0DA3}"/>
              </a:ext>
            </a:extLst>
          </p:cNvPr>
          <p:cNvSpPr>
            <a:spLocks noGrp="1"/>
          </p:cNvSpPr>
          <p:nvPr>
            <p:ph type="dt" sz="half" idx="10"/>
          </p:nvPr>
        </p:nvSpPr>
        <p:spPr/>
        <p:txBody>
          <a:bodyPr/>
          <a:lstStyle/>
          <a:p>
            <a:fld id="{05AE10CF-85BD-0A48-ABD3-642B8ED2EC64}" type="datetimeFigureOut">
              <a:rPr lang="en-US" smtClean="0"/>
              <a:t>12/5/23</a:t>
            </a:fld>
            <a:endParaRPr lang="en-US" dirty="0"/>
          </a:p>
        </p:txBody>
      </p:sp>
      <p:sp>
        <p:nvSpPr>
          <p:cNvPr id="5" name="Footer Placeholder 4">
            <a:extLst>
              <a:ext uri="{FF2B5EF4-FFF2-40B4-BE49-F238E27FC236}">
                <a16:creationId xmlns:a16="http://schemas.microsoft.com/office/drawing/2014/main" id="{4AEAE0BB-8C3A-5645-883B-3930A71B9ED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2E1D15-C691-2743-AAA9-D7DBAB18ECD7}"/>
              </a:ext>
            </a:extLst>
          </p:cNvPr>
          <p:cNvSpPr>
            <a:spLocks noGrp="1"/>
          </p:cNvSpPr>
          <p:nvPr>
            <p:ph type="sldNum" sz="quarter" idx="12"/>
          </p:nvPr>
        </p:nvSpPr>
        <p:spPr/>
        <p:txBody>
          <a:bodyPr/>
          <a:lstStyle/>
          <a:p>
            <a:fld id="{CF1C6C50-183A-BA49-AD6E-52861FCD96BC}" type="slidenum">
              <a:rPr lang="en-US" smtClean="0"/>
              <a:t>‹#›</a:t>
            </a:fld>
            <a:endParaRPr lang="en-US" dirty="0"/>
          </a:p>
        </p:txBody>
      </p:sp>
    </p:spTree>
    <p:extLst>
      <p:ext uri="{BB962C8B-B14F-4D97-AF65-F5344CB8AC3E}">
        <p14:creationId xmlns:p14="http://schemas.microsoft.com/office/powerpoint/2010/main" val="2664175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E68B7-36E9-A347-BB58-9C38FF19A6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B84920-C6F3-D24C-A26A-4B03415C789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C194D2D-37BD-1842-B684-7A885E817A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210AD2D-9DF6-684F-92B9-C0CB629829EE}"/>
              </a:ext>
            </a:extLst>
          </p:cNvPr>
          <p:cNvSpPr>
            <a:spLocks noGrp="1"/>
          </p:cNvSpPr>
          <p:nvPr>
            <p:ph type="dt" sz="half" idx="10"/>
          </p:nvPr>
        </p:nvSpPr>
        <p:spPr/>
        <p:txBody>
          <a:bodyPr/>
          <a:lstStyle/>
          <a:p>
            <a:fld id="{05AE10CF-85BD-0A48-ABD3-642B8ED2EC64}" type="datetimeFigureOut">
              <a:rPr lang="en-US" smtClean="0"/>
              <a:t>12/5/23</a:t>
            </a:fld>
            <a:endParaRPr lang="en-US" dirty="0"/>
          </a:p>
        </p:txBody>
      </p:sp>
      <p:sp>
        <p:nvSpPr>
          <p:cNvPr id="6" name="Footer Placeholder 5">
            <a:extLst>
              <a:ext uri="{FF2B5EF4-FFF2-40B4-BE49-F238E27FC236}">
                <a16:creationId xmlns:a16="http://schemas.microsoft.com/office/drawing/2014/main" id="{5042BEF7-270E-F44B-9CF8-EA4CECFAB1C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61420C9-7559-1D43-B0D2-333D190C0107}"/>
              </a:ext>
            </a:extLst>
          </p:cNvPr>
          <p:cNvSpPr>
            <a:spLocks noGrp="1"/>
          </p:cNvSpPr>
          <p:nvPr>
            <p:ph type="sldNum" sz="quarter" idx="12"/>
          </p:nvPr>
        </p:nvSpPr>
        <p:spPr/>
        <p:txBody>
          <a:bodyPr/>
          <a:lstStyle/>
          <a:p>
            <a:fld id="{CF1C6C50-183A-BA49-AD6E-52861FCD96BC}" type="slidenum">
              <a:rPr lang="en-US" smtClean="0"/>
              <a:t>‹#›</a:t>
            </a:fld>
            <a:endParaRPr lang="en-US" dirty="0"/>
          </a:p>
        </p:txBody>
      </p:sp>
    </p:spTree>
    <p:extLst>
      <p:ext uri="{BB962C8B-B14F-4D97-AF65-F5344CB8AC3E}">
        <p14:creationId xmlns:p14="http://schemas.microsoft.com/office/powerpoint/2010/main" val="86992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viga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3B075-7D24-324C-97A1-6824C7ED00F2}"/>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BE6E7B9-657C-0146-BC06-EB8B1C0AE69D}"/>
              </a:ext>
            </a:extLst>
          </p:cNvPr>
          <p:cNvSpPr>
            <a:spLocks noGrp="1"/>
          </p:cNvSpPr>
          <p:nvPr>
            <p:ph idx="1"/>
          </p:nvPr>
        </p:nvSpPr>
        <p:spPr>
          <a:xfrm>
            <a:off x="838200" y="1825625"/>
            <a:ext cx="10515600" cy="917575"/>
          </a:xfrm>
          <a:prstGeom prst="roundRect">
            <a:avLst/>
          </a:prstGeom>
          <a:solidFill>
            <a:srgbClr val="BB0000"/>
          </a:solidFill>
          <a:effectLst>
            <a:softEdge rad="0"/>
          </a:effectLst>
          <a:scene3d>
            <a:camera prst="orthographicFront"/>
            <a:lightRig rig="threePt" dir="t"/>
          </a:scene3d>
          <a:sp3d>
            <a:bevelT w="0" h="0"/>
          </a:sp3d>
        </p:spPr>
        <p:txBody>
          <a:bodyPr anchor="ctr" anchorCtr="0"/>
          <a:lstStyle>
            <a:lvl1pPr marL="0" indent="0" algn="ctr">
              <a:buNone/>
              <a:defRPr>
                <a:solidFill>
                  <a:schemeClr val="bg1"/>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4FBB44E3-15E3-ED47-8498-F91CE52C0DA3}"/>
              </a:ext>
            </a:extLst>
          </p:cNvPr>
          <p:cNvSpPr>
            <a:spLocks noGrp="1"/>
          </p:cNvSpPr>
          <p:nvPr>
            <p:ph type="dt" sz="half" idx="10"/>
          </p:nvPr>
        </p:nvSpPr>
        <p:spPr/>
        <p:txBody>
          <a:bodyPr/>
          <a:lstStyle/>
          <a:p>
            <a:fld id="{05AE10CF-85BD-0A48-ABD3-642B8ED2EC64}" type="datetimeFigureOut">
              <a:rPr lang="en-US" smtClean="0"/>
              <a:t>12/5/23</a:t>
            </a:fld>
            <a:endParaRPr lang="en-US" dirty="0"/>
          </a:p>
        </p:txBody>
      </p:sp>
      <p:sp>
        <p:nvSpPr>
          <p:cNvPr id="5" name="Footer Placeholder 4">
            <a:extLst>
              <a:ext uri="{FF2B5EF4-FFF2-40B4-BE49-F238E27FC236}">
                <a16:creationId xmlns:a16="http://schemas.microsoft.com/office/drawing/2014/main" id="{4AEAE0BB-8C3A-5645-883B-3930A71B9ED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2E1D15-C691-2743-AAA9-D7DBAB18ECD7}"/>
              </a:ext>
            </a:extLst>
          </p:cNvPr>
          <p:cNvSpPr>
            <a:spLocks noGrp="1"/>
          </p:cNvSpPr>
          <p:nvPr>
            <p:ph type="sldNum" sz="quarter" idx="12"/>
          </p:nvPr>
        </p:nvSpPr>
        <p:spPr/>
        <p:txBody>
          <a:bodyPr/>
          <a:lstStyle/>
          <a:p>
            <a:fld id="{CF1C6C50-183A-BA49-AD6E-52861FCD96BC}" type="slidenum">
              <a:rPr lang="en-US" smtClean="0"/>
              <a:t>‹#›</a:t>
            </a:fld>
            <a:endParaRPr lang="en-US" dirty="0"/>
          </a:p>
        </p:txBody>
      </p:sp>
      <p:sp>
        <p:nvSpPr>
          <p:cNvPr id="8" name="Content Placeholder 2">
            <a:extLst>
              <a:ext uri="{FF2B5EF4-FFF2-40B4-BE49-F238E27FC236}">
                <a16:creationId xmlns:a16="http://schemas.microsoft.com/office/drawing/2014/main" id="{10456A36-7D63-D842-91CD-6E72D325C00C}"/>
              </a:ext>
            </a:extLst>
          </p:cNvPr>
          <p:cNvSpPr>
            <a:spLocks noGrp="1"/>
          </p:cNvSpPr>
          <p:nvPr>
            <p:ph idx="13"/>
          </p:nvPr>
        </p:nvSpPr>
        <p:spPr>
          <a:xfrm>
            <a:off x="838200" y="2878137"/>
            <a:ext cx="10515600" cy="917575"/>
          </a:xfrm>
          <a:prstGeom prst="roundRect">
            <a:avLst/>
          </a:prstGeom>
          <a:solidFill>
            <a:srgbClr val="BB0000"/>
          </a:solidFill>
          <a:effectLst>
            <a:softEdge rad="0"/>
          </a:effectLst>
          <a:scene3d>
            <a:camera prst="orthographicFront"/>
            <a:lightRig rig="threePt" dir="t"/>
          </a:scene3d>
          <a:sp3d>
            <a:bevelT w="0" h="0"/>
          </a:sp3d>
        </p:spPr>
        <p:txBody>
          <a:bodyPr anchor="ctr" anchorCtr="0"/>
          <a:lstStyle>
            <a:lvl1pPr marL="0" indent="0" algn="ctr">
              <a:buNone/>
              <a:defRPr>
                <a:solidFill>
                  <a:schemeClr val="bg1"/>
                </a:solidFill>
              </a:defRPr>
            </a:lvl1pPr>
          </a:lstStyle>
          <a:p>
            <a:pPr lvl="0"/>
            <a:r>
              <a:rPr lang="en-US"/>
              <a:t>Click to edit Master text styles</a:t>
            </a:r>
          </a:p>
        </p:txBody>
      </p:sp>
      <p:sp>
        <p:nvSpPr>
          <p:cNvPr id="9" name="Content Placeholder 2">
            <a:extLst>
              <a:ext uri="{FF2B5EF4-FFF2-40B4-BE49-F238E27FC236}">
                <a16:creationId xmlns:a16="http://schemas.microsoft.com/office/drawing/2014/main" id="{04EF11E4-2618-FB4F-8358-5CE992D07122}"/>
              </a:ext>
            </a:extLst>
          </p:cNvPr>
          <p:cNvSpPr>
            <a:spLocks noGrp="1"/>
          </p:cNvSpPr>
          <p:nvPr>
            <p:ph idx="14"/>
          </p:nvPr>
        </p:nvSpPr>
        <p:spPr>
          <a:xfrm>
            <a:off x="838200" y="3930649"/>
            <a:ext cx="10515600" cy="917575"/>
          </a:xfrm>
          <a:prstGeom prst="roundRect">
            <a:avLst/>
          </a:prstGeom>
          <a:solidFill>
            <a:srgbClr val="BB0000"/>
          </a:solidFill>
          <a:effectLst>
            <a:softEdge rad="0"/>
          </a:effectLst>
          <a:scene3d>
            <a:camera prst="orthographicFront"/>
            <a:lightRig rig="threePt" dir="t"/>
          </a:scene3d>
          <a:sp3d>
            <a:bevelT w="0" h="0"/>
          </a:sp3d>
        </p:spPr>
        <p:txBody>
          <a:bodyPr anchor="ctr" anchorCtr="0"/>
          <a:lstStyle>
            <a:lvl1pPr marL="0" indent="0" algn="ctr">
              <a:buNone/>
              <a:defRPr>
                <a:solidFill>
                  <a:schemeClr val="bg1"/>
                </a:solidFill>
              </a:defRPr>
            </a:lvl1pPr>
          </a:lstStyle>
          <a:p>
            <a:pPr lvl="0"/>
            <a:r>
              <a:rPr lang="en-US"/>
              <a:t>Click to edit Master text styles</a:t>
            </a:r>
          </a:p>
        </p:txBody>
      </p:sp>
      <p:sp>
        <p:nvSpPr>
          <p:cNvPr id="10" name="Content Placeholder 2">
            <a:extLst>
              <a:ext uri="{FF2B5EF4-FFF2-40B4-BE49-F238E27FC236}">
                <a16:creationId xmlns:a16="http://schemas.microsoft.com/office/drawing/2014/main" id="{B28A463A-F402-6247-BAC3-B9E0C32B09AB}"/>
              </a:ext>
            </a:extLst>
          </p:cNvPr>
          <p:cNvSpPr>
            <a:spLocks noGrp="1"/>
          </p:cNvSpPr>
          <p:nvPr>
            <p:ph idx="15"/>
          </p:nvPr>
        </p:nvSpPr>
        <p:spPr>
          <a:xfrm>
            <a:off x="838200" y="4983161"/>
            <a:ext cx="10515600" cy="917575"/>
          </a:xfrm>
          <a:prstGeom prst="roundRect">
            <a:avLst/>
          </a:prstGeom>
          <a:solidFill>
            <a:srgbClr val="BB0000"/>
          </a:solidFill>
          <a:effectLst>
            <a:softEdge rad="0"/>
          </a:effectLst>
          <a:scene3d>
            <a:camera prst="orthographicFront"/>
            <a:lightRig rig="threePt" dir="t"/>
          </a:scene3d>
          <a:sp3d>
            <a:bevelT w="0" h="0"/>
          </a:sp3d>
        </p:spPr>
        <p:txBody>
          <a:bodyPr anchor="ctr" anchorCtr="0"/>
          <a:lstStyle>
            <a:lvl1pPr marL="0" indent="0" algn="ctr">
              <a:buNone/>
              <a:defRPr>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766549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3B075-7D24-324C-97A1-6824C7ED00F2}"/>
              </a:ext>
            </a:extLst>
          </p:cNvPr>
          <p:cNvSpPr>
            <a:spLocks noGrp="1"/>
          </p:cNvSpPr>
          <p:nvPr>
            <p:ph type="title"/>
          </p:nvPr>
        </p:nvSpPr>
        <p:spPr/>
        <p:txBody>
          <a:body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4FBB44E3-15E3-ED47-8498-F91CE52C0DA3}"/>
              </a:ext>
            </a:extLst>
          </p:cNvPr>
          <p:cNvSpPr>
            <a:spLocks noGrp="1"/>
          </p:cNvSpPr>
          <p:nvPr>
            <p:ph type="dt" sz="half" idx="10"/>
          </p:nvPr>
        </p:nvSpPr>
        <p:spPr/>
        <p:txBody>
          <a:bodyPr/>
          <a:lstStyle/>
          <a:p>
            <a:fld id="{05AE10CF-85BD-0A48-ABD3-642B8ED2EC64}" type="datetimeFigureOut">
              <a:rPr lang="en-US" smtClean="0"/>
              <a:t>12/5/23</a:t>
            </a:fld>
            <a:endParaRPr lang="en-US" dirty="0"/>
          </a:p>
        </p:txBody>
      </p:sp>
      <p:sp>
        <p:nvSpPr>
          <p:cNvPr id="5" name="Footer Placeholder 4">
            <a:extLst>
              <a:ext uri="{FF2B5EF4-FFF2-40B4-BE49-F238E27FC236}">
                <a16:creationId xmlns:a16="http://schemas.microsoft.com/office/drawing/2014/main" id="{4AEAE0BB-8C3A-5645-883B-3930A71B9ED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2E1D15-C691-2743-AAA9-D7DBAB18ECD7}"/>
              </a:ext>
            </a:extLst>
          </p:cNvPr>
          <p:cNvSpPr>
            <a:spLocks noGrp="1"/>
          </p:cNvSpPr>
          <p:nvPr>
            <p:ph type="sldNum" sz="quarter" idx="12"/>
          </p:nvPr>
        </p:nvSpPr>
        <p:spPr/>
        <p:txBody>
          <a:bodyPr/>
          <a:lstStyle/>
          <a:p>
            <a:fld id="{CF1C6C50-183A-BA49-AD6E-52861FCD96BC}" type="slidenum">
              <a:rPr lang="en-US" smtClean="0"/>
              <a:t>‹#›</a:t>
            </a:fld>
            <a:endParaRPr lang="en-US" dirty="0"/>
          </a:p>
        </p:txBody>
      </p:sp>
      <p:graphicFrame>
        <p:nvGraphicFramePr>
          <p:cNvPr id="7" name="Table 7">
            <a:extLst>
              <a:ext uri="{FF2B5EF4-FFF2-40B4-BE49-F238E27FC236}">
                <a16:creationId xmlns:a16="http://schemas.microsoft.com/office/drawing/2014/main" id="{6FDE0D35-9BE5-6248-945F-5D4C57C8C258}"/>
              </a:ext>
            </a:extLst>
          </p:cNvPr>
          <p:cNvGraphicFramePr>
            <a:graphicFrameLocks noGrp="1"/>
          </p:cNvGraphicFramePr>
          <p:nvPr userDrawn="1">
            <p:extLst>
              <p:ext uri="{D42A27DB-BD31-4B8C-83A1-F6EECF244321}">
                <p14:modId xmlns:p14="http://schemas.microsoft.com/office/powerpoint/2010/main" val="2558674969"/>
              </p:ext>
            </p:extLst>
          </p:nvPr>
        </p:nvGraphicFramePr>
        <p:xfrm>
          <a:off x="838200" y="1837387"/>
          <a:ext cx="10515600" cy="4372264"/>
        </p:xfrm>
        <a:graphic>
          <a:graphicData uri="http://schemas.openxmlformats.org/drawingml/2006/table">
            <a:tbl>
              <a:tblPr>
                <a:tableStyleId>{5C22544A-7EE6-4342-B048-85BDC9FD1C3A}</a:tableStyleId>
              </a:tblPr>
              <a:tblGrid>
                <a:gridCol w="3505200">
                  <a:extLst>
                    <a:ext uri="{9D8B030D-6E8A-4147-A177-3AD203B41FA5}">
                      <a16:colId xmlns:a16="http://schemas.microsoft.com/office/drawing/2014/main" val="1236040761"/>
                    </a:ext>
                  </a:extLst>
                </a:gridCol>
                <a:gridCol w="3505200">
                  <a:extLst>
                    <a:ext uri="{9D8B030D-6E8A-4147-A177-3AD203B41FA5}">
                      <a16:colId xmlns:a16="http://schemas.microsoft.com/office/drawing/2014/main" val="2614114021"/>
                    </a:ext>
                  </a:extLst>
                </a:gridCol>
                <a:gridCol w="3505200">
                  <a:extLst>
                    <a:ext uri="{9D8B030D-6E8A-4147-A177-3AD203B41FA5}">
                      <a16:colId xmlns:a16="http://schemas.microsoft.com/office/drawing/2014/main" val="3377532119"/>
                    </a:ext>
                  </a:extLst>
                </a:gridCol>
              </a:tblGrid>
              <a:tr h="1093066">
                <a:tc>
                  <a:txBody>
                    <a:bodyPr/>
                    <a:lstStyle/>
                    <a:p>
                      <a:endParaRPr lang="en-US" sz="240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20390432"/>
                  </a:ext>
                </a:extLst>
              </a:tr>
              <a:tr h="1093066">
                <a:tc>
                  <a:txBody>
                    <a:bodyPr/>
                    <a:lstStyle/>
                    <a:p>
                      <a:endParaRPr lang="en-US"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5875397"/>
                  </a:ext>
                </a:extLst>
              </a:tr>
              <a:tr h="1093066">
                <a:tc>
                  <a:txBody>
                    <a:bodyPr/>
                    <a:lstStyle/>
                    <a:p>
                      <a:endParaRPr lang="en-US"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8440312"/>
                  </a:ext>
                </a:extLst>
              </a:tr>
              <a:tr h="1093066">
                <a:tc>
                  <a:txBody>
                    <a:bodyPr/>
                    <a:lstStyle/>
                    <a:p>
                      <a:endParaRPr lang="en-US"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4959379"/>
                  </a:ext>
                </a:extLst>
              </a:tr>
            </a:tbl>
          </a:graphicData>
        </a:graphic>
      </p:graphicFrame>
    </p:spTree>
    <p:extLst>
      <p:ext uri="{BB962C8B-B14F-4D97-AF65-F5344CB8AC3E}">
        <p14:creationId xmlns:p14="http://schemas.microsoft.com/office/powerpoint/2010/main" val="2130733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3B075-7D24-324C-97A1-6824C7ED00F2}"/>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BE6E7B9-657C-0146-BC06-EB8B1C0AE69D}"/>
              </a:ext>
            </a:extLst>
          </p:cNvPr>
          <p:cNvSpPr>
            <a:spLocks noGrp="1"/>
          </p:cNvSpPr>
          <p:nvPr>
            <p:ph idx="1"/>
          </p:nvPr>
        </p:nvSpPr>
        <p:spPr>
          <a:xfrm>
            <a:off x="838200" y="1825625"/>
            <a:ext cx="10515600" cy="19889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BB44E3-15E3-ED47-8498-F91CE52C0DA3}"/>
              </a:ext>
            </a:extLst>
          </p:cNvPr>
          <p:cNvSpPr>
            <a:spLocks noGrp="1"/>
          </p:cNvSpPr>
          <p:nvPr>
            <p:ph type="dt" sz="half" idx="10"/>
          </p:nvPr>
        </p:nvSpPr>
        <p:spPr/>
        <p:txBody>
          <a:bodyPr/>
          <a:lstStyle/>
          <a:p>
            <a:fld id="{05AE10CF-85BD-0A48-ABD3-642B8ED2EC64}" type="datetimeFigureOut">
              <a:rPr lang="en-US" smtClean="0"/>
              <a:t>12/5/23</a:t>
            </a:fld>
            <a:endParaRPr lang="en-US" dirty="0"/>
          </a:p>
        </p:txBody>
      </p:sp>
      <p:sp>
        <p:nvSpPr>
          <p:cNvPr id="5" name="Footer Placeholder 4">
            <a:extLst>
              <a:ext uri="{FF2B5EF4-FFF2-40B4-BE49-F238E27FC236}">
                <a16:creationId xmlns:a16="http://schemas.microsoft.com/office/drawing/2014/main" id="{4AEAE0BB-8C3A-5645-883B-3930A71B9ED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2E1D15-C691-2743-AAA9-D7DBAB18ECD7}"/>
              </a:ext>
            </a:extLst>
          </p:cNvPr>
          <p:cNvSpPr>
            <a:spLocks noGrp="1"/>
          </p:cNvSpPr>
          <p:nvPr>
            <p:ph type="sldNum" sz="quarter" idx="12"/>
          </p:nvPr>
        </p:nvSpPr>
        <p:spPr/>
        <p:txBody>
          <a:bodyPr/>
          <a:lstStyle/>
          <a:p>
            <a:fld id="{CF1C6C50-183A-BA49-AD6E-52861FCD96BC}" type="slidenum">
              <a:rPr lang="en-US" smtClean="0"/>
              <a:t>‹#›</a:t>
            </a:fld>
            <a:endParaRPr lang="en-US" dirty="0"/>
          </a:p>
        </p:txBody>
      </p:sp>
      <p:sp>
        <p:nvSpPr>
          <p:cNvPr id="10" name="Rounded Rectangular Callout 9">
            <a:extLst>
              <a:ext uri="{FF2B5EF4-FFF2-40B4-BE49-F238E27FC236}">
                <a16:creationId xmlns:a16="http://schemas.microsoft.com/office/drawing/2014/main" id="{D094F17B-F89B-B948-B14C-44DFF690D592}"/>
              </a:ext>
            </a:extLst>
          </p:cNvPr>
          <p:cNvSpPr/>
          <p:nvPr userDrawn="1"/>
        </p:nvSpPr>
        <p:spPr>
          <a:xfrm>
            <a:off x="3581400" y="3953163"/>
            <a:ext cx="5029200" cy="1524000"/>
          </a:xfrm>
          <a:prstGeom prst="wedgeRoundRectCallout">
            <a:avLst>
              <a:gd name="adj1" fmla="val -35871"/>
              <a:gd name="adj2" fmla="val 105833"/>
              <a:gd name="adj3" fmla="val 166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2">
            <a:extLst>
              <a:ext uri="{FF2B5EF4-FFF2-40B4-BE49-F238E27FC236}">
                <a16:creationId xmlns:a16="http://schemas.microsoft.com/office/drawing/2014/main" id="{F0B3B408-4F0F-074E-AF50-34821E3016B9}"/>
              </a:ext>
            </a:extLst>
          </p:cNvPr>
          <p:cNvSpPr>
            <a:spLocks noGrp="1"/>
          </p:cNvSpPr>
          <p:nvPr>
            <p:ph idx="14"/>
          </p:nvPr>
        </p:nvSpPr>
        <p:spPr>
          <a:xfrm>
            <a:off x="3581400" y="3949555"/>
            <a:ext cx="5029200" cy="1527608"/>
          </a:xfrm>
          <a:prstGeom prst="roundRect">
            <a:avLst/>
          </a:prstGeom>
          <a:noFill/>
          <a:effectLst>
            <a:softEdge rad="0"/>
          </a:effectLst>
          <a:scene3d>
            <a:camera prst="orthographicFront"/>
            <a:lightRig rig="threePt" dir="t"/>
          </a:scene3d>
          <a:sp3d>
            <a:bevelT w="0" h="0"/>
          </a:sp3d>
        </p:spPr>
        <p:txBody>
          <a:bodyPr anchor="ctr" anchorCtr="0"/>
          <a:lstStyle>
            <a:lvl1pPr marL="0" indent="0" algn="ctr">
              <a:buNone/>
              <a:defRPr>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643201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D7D43-CF87-2F42-88EA-AB11D733D9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85AFACC-D101-954B-8E27-EBAA9A09E6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38BF140-DA7C-3A44-9213-FCD09E1F39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AE10CF-85BD-0A48-ABD3-642B8ED2EC64}" type="datetimeFigureOut">
              <a:rPr lang="en-US" smtClean="0"/>
              <a:t>12/5/23</a:t>
            </a:fld>
            <a:endParaRPr lang="en-US" dirty="0"/>
          </a:p>
        </p:txBody>
      </p:sp>
      <p:sp>
        <p:nvSpPr>
          <p:cNvPr id="5" name="Footer Placeholder 4">
            <a:extLst>
              <a:ext uri="{FF2B5EF4-FFF2-40B4-BE49-F238E27FC236}">
                <a16:creationId xmlns:a16="http://schemas.microsoft.com/office/drawing/2014/main" id="{411FCF96-AE59-7243-94E7-E8E746926D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1A7DCA9-A21A-9E42-85AC-FCDFED6D56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1C6C50-183A-BA49-AD6E-52861FCD96BC}" type="slidenum">
              <a:rPr lang="en-US" smtClean="0"/>
              <a:t>‹#›</a:t>
            </a:fld>
            <a:endParaRPr lang="en-US" dirty="0"/>
          </a:p>
        </p:txBody>
      </p:sp>
    </p:spTree>
    <p:extLst>
      <p:ext uri="{BB962C8B-B14F-4D97-AF65-F5344CB8AC3E}">
        <p14:creationId xmlns:p14="http://schemas.microsoft.com/office/powerpoint/2010/main" val="72934628"/>
      </p:ext>
    </p:extLst>
  </p:cSld>
  <p:clrMap bg1="lt1" tx1="dk1" bg2="lt2" tx2="dk2" accent1="accent1" accent2="accent2" accent3="accent3" accent4="accent4" accent5="accent5" accent6="accent6" hlink="hlink" folHlink="folHlink"/>
  <p:sldLayoutIdLst>
    <p:sldLayoutId id="2147483649" r:id="rId1"/>
    <p:sldLayoutId id="2147483676" r:id="rId2"/>
    <p:sldLayoutId id="2147483651" r:id="rId3"/>
    <p:sldLayoutId id="2147483650" r:id="rId4"/>
    <p:sldLayoutId id="2147483662" r:id="rId5"/>
    <p:sldLayoutId id="2147483652" r:id="rId6"/>
    <p:sldLayoutId id="2147483665" r:id="rId7"/>
    <p:sldLayoutId id="2147483675" r:id="rId8"/>
    <p:sldLayoutId id="2147483667" r:id="rId9"/>
    <p:sldLayoutId id="2147483668" r:id="rId10"/>
    <p:sldLayoutId id="2147483670" r:id="rId11"/>
    <p:sldLayoutId id="2147483673" r:id="rId12"/>
    <p:sldLayoutId id="2147483674" r:id="rId13"/>
    <p:sldLayoutId id="2147483672" r:id="rId14"/>
    <p:sldLayoutId id="2147483671" r:id="rId15"/>
    <p:sldLayoutId id="2147483658" r:id="rId16"/>
    <p:sldLayoutId id="2147483666" r:id="rId17"/>
    <p:sldLayoutId id="2147483653" r:id="rId18"/>
    <p:sldLayoutId id="2147483664" r:id="rId19"/>
    <p:sldLayoutId id="2147483661" r:id="rId20"/>
    <p:sldLayoutId id="2147483669" r:id="rId21"/>
    <p:sldLayoutId id="2147483663" r:id="rId22"/>
    <p:sldLayoutId id="2147483659" r:id="rId23"/>
    <p:sldLayoutId id="2147483660" r:id="rId24"/>
    <p:sldLayoutId id="2147483656" r:id="rId25"/>
    <p:sldLayoutId id="2147483657" r:id="rId26"/>
  </p:sldLayoutIdLst>
  <p:txStyles>
    <p:titleStyle>
      <a:lvl1pPr algn="l" defTabSz="914400" rtl="0" eaLnBrk="1" latinLnBrk="0" hangingPunct="1">
        <a:lnSpc>
          <a:spcPct val="90000"/>
        </a:lnSpc>
        <a:spcBef>
          <a:spcPct val="0"/>
        </a:spcBef>
        <a:buNone/>
        <a:defRPr sz="4400" b="1" kern="1200">
          <a:solidFill>
            <a:srgbClr val="BB000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BB0000"/>
        </a:buClr>
        <a:buFont typeface="Wingdings" pitchFamily="2" charset="2"/>
        <a:buChar char="ü"/>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BB0000"/>
        </a:buClr>
        <a:buFont typeface="Wingdings" pitchFamily="2" charset="2"/>
        <a:buChar char="ü"/>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BB0000"/>
        </a:buClr>
        <a:buFont typeface="Wingdings" pitchFamily="2" charset="2"/>
        <a:buChar char="ü"/>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BB0000"/>
        </a:buClr>
        <a:buFont typeface="Wingdings" pitchFamily="2" charset="2"/>
        <a:buChar char="ü"/>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BB0000"/>
        </a:buClr>
        <a:buFont typeface="Wingdings" pitchFamily="2" charset="2"/>
        <a:buChar char="ü"/>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flickr.com/photos/benedikte/2587679675/" TargetMode="External"/><Relationship Id="rId2" Type="http://schemas.openxmlformats.org/officeDocument/2006/relationships/image" Target="../media/image7.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hyperlink" Target="https://pixabay.com/en/icon-calendar-stylized-1549619/" TargetMode="External"/><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hyperlink" Target="http://www.pngall.com/business-growth-chart-png" TargetMode="External"/><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hyperlink" Target="https://commons.wikimedia.org/wiki/File:Doctor_with_Nurse_Cartoon.svg" TargetMode="External"/><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hyperlink" Target="http://openclipart.org/detail/179428/clipboard-by-hellocatfood-179428" TargetMode="External"/><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https://www.publicdomainpictures.net/view-image.php?image=71182&amp;picture=&amp;jazyk=DE" TargetMode="External"/><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com/billymeinke/caltrain-bikes" TargetMode="External"/><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commons.wikimedia.org/wiki/File:Calendar_font_awesome.svg" TargetMode="External"/><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hyperlink" Target="mailto:ann.mcalearney@osumc.edu"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59270-5210-2043-A527-9F7686739421}"/>
              </a:ext>
            </a:extLst>
          </p:cNvPr>
          <p:cNvSpPr>
            <a:spLocks noGrp="1"/>
          </p:cNvSpPr>
          <p:nvPr>
            <p:ph type="ctrTitle"/>
          </p:nvPr>
        </p:nvSpPr>
        <p:spPr>
          <a:xfrm>
            <a:off x="6095997" y="2605040"/>
            <a:ext cx="5942121" cy="2677695"/>
          </a:xfrm>
        </p:spPr>
        <p:txBody>
          <a:bodyPr>
            <a:normAutofit fontScale="90000"/>
          </a:bodyPr>
          <a:lstStyle/>
          <a:p>
            <a:r>
              <a:rPr lang="en-US" dirty="0"/>
              <a:t>Communicating HAI Information to Frontline Staff</a:t>
            </a:r>
          </a:p>
        </p:txBody>
      </p:sp>
    </p:spTree>
    <p:extLst>
      <p:ext uri="{BB962C8B-B14F-4D97-AF65-F5344CB8AC3E}">
        <p14:creationId xmlns:p14="http://schemas.microsoft.com/office/powerpoint/2010/main" val="677629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614D8-47C4-664B-97A7-A78A54531431}"/>
              </a:ext>
            </a:extLst>
          </p:cNvPr>
          <p:cNvSpPr>
            <a:spLocks noGrp="1"/>
          </p:cNvSpPr>
          <p:nvPr>
            <p:ph type="title"/>
          </p:nvPr>
        </p:nvSpPr>
        <p:spPr/>
        <p:txBody>
          <a:bodyPr anchor="ctr"/>
          <a:lstStyle/>
          <a:p>
            <a:r>
              <a:rPr lang="en-US" dirty="0"/>
              <a:t>Days since last infection</a:t>
            </a:r>
          </a:p>
        </p:txBody>
      </p:sp>
      <p:grpSp>
        <p:nvGrpSpPr>
          <p:cNvPr id="6" name="Group 5" descr="Simple illustration of a calendar with the words &quot;78 Days&quot; superimposed on top of it.">
            <a:extLst>
              <a:ext uri="{FF2B5EF4-FFF2-40B4-BE49-F238E27FC236}">
                <a16:creationId xmlns:a16="http://schemas.microsoft.com/office/drawing/2014/main" id="{491CA853-3276-664A-A5D2-C8EE60CBA961}"/>
              </a:ext>
            </a:extLst>
          </p:cNvPr>
          <p:cNvGrpSpPr/>
          <p:nvPr/>
        </p:nvGrpSpPr>
        <p:grpSpPr>
          <a:xfrm>
            <a:off x="4628257" y="1521103"/>
            <a:ext cx="2504064" cy="2504064"/>
            <a:chOff x="1355725" y="1270000"/>
            <a:chExt cx="4343400" cy="4343400"/>
          </a:xfrm>
        </p:grpSpPr>
        <p:pic>
          <p:nvPicPr>
            <p:cNvPr id="7" name="Picture 6" descr="Stylized image of a calendar">
              <a:extLst>
                <a:ext uri="{FF2B5EF4-FFF2-40B4-BE49-F238E27FC236}">
                  <a16:creationId xmlns:a16="http://schemas.microsoft.com/office/drawing/2014/main" id="{77A388C4-79EE-5E46-88BC-633B12833E2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355725" y="1270000"/>
              <a:ext cx="4343400" cy="4343400"/>
            </a:xfrm>
            <a:prstGeom prst="rect">
              <a:avLst/>
            </a:prstGeom>
          </p:spPr>
        </p:pic>
        <p:sp>
          <p:nvSpPr>
            <p:cNvPr id="8" name="TextBox 7">
              <a:extLst>
                <a:ext uri="{FF2B5EF4-FFF2-40B4-BE49-F238E27FC236}">
                  <a16:creationId xmlns:a16="http://schemas.microsoft.com/office/drawing/2014/main" id="{6330AFCC-BC1C-5341-BF73-74A0229525BB}"/>
                </a:ext>
              </a:extLst>
            </p:cNvPr>
            <p:cNvSpPr txBox="1"/>
            <p:nvPr/>
          </p:nvSpPr>
          <p:spPr>
            <a:xfrm>
              <a:off x="1529646" y="3235860"/>
              <a:ext cx="4070350" cy="1121087"/>
            </a:xfrm>
            <a:prstGeom prst="rect">
              <a:avLst/>
            </a:prstGeom>
            <a:noFill/>
          </p:spPr>
          <p:txBody>
            <a:bodyPr wrap="square" rtlCol="0">
              <a:spAutoFit/>
            </a:bodyPr>
            <a:lstStyle/>
            <a:p>
              <a:pPr algn="ctr"/>
              <a:r>
                <a:rPr lang="en-US" sz="3600" b="1" dirty="0">
                  <a:latin typeface="Arial" panose="020B0604020202020204" pitchFamily="34" charset="0"/>
                  <a:cs typeface="Arial" panose="020B0604020202020204" pitchFamily="34" charset="0"/>
                </a:rPr>
                <a:t>78 Days</a:t>
              </a:r>
            </a:p>
          </p:txBody>
        </p:sp>
      </p:grpSp>
      <p:sp>
        <p:nvSpPr>
          <p:cNvPr id="5" name="Rectangle 4">
            <a:extLst>
              <a:ext uri="{FF2B5EF4-FFF2-40B4-BE49-F238E27FC236}">
                <a16:creationId xmlns:a16="http://schemas.microsoft.com/office/drawing/2014/main" id="{A22685B0-7B49-7D43-BA9C-47209F104E7B}"/>
              </a:ext>
            </a:extLst>
          </p:cNvPr>
          <p:cNvSpPr/>
          <p:nvPr/>
        </p:nvSpPr>
        <p:spPr>
          <a:xfrm>
            <a:off x="838200" y="4121505"/>
            <a:ext cx="10515600" cy="954107"/>
          </a:xfrm>
          <a:prstGeom prst="rect">
            <a:avLst/>
          </a:prstGeom>
        </p:spPr>
        <p:txBody>
          <a:bodyPr wrap="square">
            <a:spAutoFit/>
          </a:bodyPr>
          <a:lstStyle/>
          <a:p>
            <a:pPr algn="ctr"/>
            <a:r>
              <a:rPr lang="en-US" sz="2800" i="1" dirty="0">
                <a:solidFill>
                  <a:srgbClr val="C00000"/>
                </a:solidFill>
                <a:latin typeface="Arial" panose="020B0604020202020204" pitchFamily="34" charset="0"/>
                <a:ea typeface="Calibri" panose="020F0502020204030204" pitchFamily="34" charset="0"/>
                <a:cs typeface="Arial" panose="020B0604020202020204" pitchFamily="34" charset="0"/>
              </a:rPr>
              <a:t>“It has been 78 days since the last </a:t>
            </a:r>
            <a:br>
              <a:rPr lang="en-US" sz="2800" i="1" dirty="0">
                <a:solidFill>
                  <a:srgbClr val="C00000"/>
                </a:solidFill>
                <a:latin typeface="Arial" panose="020B0604020202020204" pitchFamily="34" charset="0"/>
                <a:ea typeface="Calibri" panose="020F0502020204030204" pitchFamily="34" charset="0"/>
                <a:cs typeface="Arial" panose="020B0604020202020204" pitchFamily="34" charset="0"/>
              </a:rPr>
            </a:br>
            <a:r>
              <a:rPr lang="en-US" sz="2800" i="1" dirty="0">
                <a:solidFill>
                  <a:srgbClr val="C00000"/>
                </a:solidFill>
                <a:latin typeface="Arial" panose="020B0604020202020204" pitchFamily="34" charset="0"/>
                <a:ea typeface="Calibri" panose="020F0502020204030204" pitchFamily="34" charset="0"/>
                <a:cs typeface="Arial" panose="020B0604020202020204" pitchFamily="34" charset="0"/>
              </a:rPr>
              <a:t>central line-associated bloodstream infection (CLABSI).”</a:t>
            </a:r>
          </a:p>
        </p:txBody>
      </p:sp>
      <p:sp>
        <p:nvSpPr>
          <p:cNvPr id="3" name="Content Placeholder 2">
            <a:extLst>
              <a:ext uri="{FF2B5EF4-FFF2-40B4-BE49-F238E27FC236}">
                <a16:creationId xmlns:a16="http://schemas.microsoft.com/office/drawing/2014/main" id="{12F39B04-6CFF-E84E-BB32-0511D7EFDC25}"/>
              </a:ext>
            </a:extLst>
          </p:cNvPr>
          <p:cNvSpPr>
            <a:spLocks noGrp="1"/>
          </p:cNvSpPr>
          <p:nvPr>
            <p:ph sz="half" idx="1"/>
          </p:nvPr>
        </p:nvSpPr>
        <p:spPr>
          <a:xfrm>
            <a:off x="838200" y="5137627"/>
            <a:ext cx="10515600" cy="1720373"/>
          </a:xfrm>
        </p:spPr>
        <p:txBody>
          <a:bodyPr>
            <a:normAutofit/>
          </a:bodyPr>
          <a:lstStyle/>
          <a:p>
            <a:pPr marL="404813" indent="-404813">
              <a:lnSpc>
                <a:spcPct val="100000"/>
              </a:lnSpc>
            </a:pPr>
            <a:r>
              <a:rPr lang="en-US" sz="2400" dirty="0">
                <a:ea typeface="Calibri" panose="020F0502020204030204" pitchFamily="34" charset="0"/>
              </a:rPr>
              <a:t>This type of measure can be linked to a motivational goal. </a:t>
            </a:r>
          </a:p>
          <a:p>
            <a:pPr marL="404813" indent="-404813">
              <a:lnSpc>
                <a:spcPct val="100000"/>
              </a:lnSpc>
            </a:pPr>
            <a:r>
              <a:rPr lang="en-US" sz="2400" i="1" dirty="0">
                <a:ea typeface="Calibri" panose="020F0502020204030204" pitchFamily="34" charset="0"/>
              </a:rPr>
              <a:t>Example</a:t>
            </a:r>
            <a:r>
              <a:rPr lang="en-US" sz="2400" dirty="0">
                <a:ea typeface="Calibri" panose="020F0502020204030204" pitchFamily="34" charset="0"/>
              </a:rPr>
              <a:t>: “The unit will celebrate together if it reaches 100 days without a CLABSI.”</a:t>
            </a:r>
          </a:p>
        </p:txBody>
      </p:sp>
    </p:spTree>
    <p:extLst>
      <p:ext uri="{BB962C8B-B14F-4D97-AF65-F5344CB8AC3E}">
        <p14:creationId xmlns:p14="http://schemas.microsoft.com/office/powerpoint/2010/main" val="2813584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614D8-47C4-664B-97A7-A78A54531431}"/>
              </a:ext>
            </a:extLst>
          </p:cNvPr>
          <p:cNvSpPr>
            <a:spLocks noGrp="1"/>
          </p:cNvSpPr>
          <p:nvPr>
            <p:ph type="title"/>
          </p:nvPr>
        </p:nvSpPr>
        <p:spPr/>
        <p:txBody>
          <a:bodyPr anchor="ctr"/>
          <a:lstStyle/>
          <a:p>
            <a:r>
              <a:rPr lang="en-US" dirty="0"/>
              <a:t>Number of infections</a:t>
            </a:r>
          </a:p>
        </p:txBody>
      </p:sp>
      <p:grpSp>
        <p:nvGrpSpPr>
          <p:cNvPr id="9" name="Group 8" descr="Simple illustration of a poster on a stand with the words &quot;16 infections&quot; superimposed on it.">
            <a:extLst>
              <a:ext uri="{FF2B5EF4-FFF2-40B4-BE49-F238E27FC236}">
                <a16:creationId xmlns:a16="http://schemas.microsoft.com/office/drawing/2014/main" id="{ADBAF098-B7FA-8245-8D81-D4DB09710901}"/>
              </a:ext>
            </a:extLst>
          </p:cNvPr>
          <p:cNvGrpSpPr/>
          <p:nvPr/>
        </p:nvGrpSpPr>
        <p:grpSpPr>
          <a:xfrm>
            <a:off x="4588514" y="1469271"/>
            <a:ext cx="3014972" cy="2652234"/>
            <a:chOff x="1211806" y="2155460"/>
            <a:chExt cx="4126575" cy="3630097"/>
          </a:xfrm>
        </p:grpSpPr>
        <p:pic>
          <p:nvPicPr>
            <p:cNvPr id="10" name="Picture 9" descr="A poster on a stand with horizontal lines representing lines of text">
              <a:extLst>
                <a:ext uri="{FF2B5EF4-FFF2-40B4-BE49-F238E27FC236}">
                  <a16:creationId xmlns:a16="http://schemas.microsoft.com/office/drawing/2014/main" id="{72DBF28D-58CE-694F-9F84-5F81F03C3254}"/>
                </a:ext>
              </a:extLst>
            </p:cNvPr>
            <p:cNvPicPr>
              <a:picLocks noChangeAspect="1"/>
            </p:cNvPicPr>
            <p:nvPr/>
          </p:nvPicPr>
          <p:blipFill>
            <a:blip r:embed="rId2"/>
            <a:stretch>
              <a:fillRect/>
            </a:stretch>
          </p:blipFill>
          <p:spPr>
            <a:xfrm>
              <a:off x="1211806" y="2155460"/>
              <a:ext cx="4126575" cy="3630097"/>
            </a:xfrm>
            <a:prstGeom prst="rect">
              <a:avLst/>
            </a:prstGeom>
          </p:spPr>
        </p:pic>
        <p:sp>
          <p:nvSpPr>
            <p:cNvPr id="22" name="TextBox 21">
              <a:extLst>
                <a:ext uri="{FF2B5EF4-FFF2-40B4-BE49-F238E27FC236}">
                  <a16:creationId xmlns:a16="http://schemas.microsoft.com/office/drawing/2014/main" id="{7D134B98-604B-444F-8A85-6471E676CE61}"/>
                </a:ext>
              </a:extLst>
            </p:cNvPr>
            <p:cNvSpPr txBox="1"/>
            <p:nvPr/>
          </p:nvSpPr>
          <p:spPr>
            <a:xfrm>
              <a:off x="1574800" y="3585363"/>
              <a:ext cx="3625387" cy="1011005"/>
            </a:xfrm>
            <a:prstGeom prst="rect">
              <a:avLst/>
            </a:prstGeom>
            <a:noFill/>
          </p:spPr>
          <p:txBody>
            <a:bodyPr wrap="square" rtlCol="0">
              <a:spAutoFit/>
            </a:bodyPr>
            <a:lstStyle/>
            <a:p>
              <a:r>
                <a:rPr lang="en-US" sz="4200" b="1" dirty="0">
                  <a:latin typeface="Arial" panose="020B0604020202020204" pitchFamily="34" charset="0"/>
                  <a:cs typeface="Arial" panose="020B0604020202020204" pitchFamily="34" charset="0"/>
                </a:rPr>
                <a:t>16</a:t>
              </a:r>
              <a:r>
                <a:rPr lang="en-US" sz="3600" b="1" dirty="0">
                  <a:latin typeface="Arial" panose="020B0604020202020204" pitchFamily="34" charset="0"/>
                  <a:cs typeface="Arial" panose="020B0604020202020204" pitchFamily="34" charset="0"/>
                </a:rPr>
                <a:t> </a:t>
              </a:r>
              <a:r>
                <a:rPr lang="en-US" sz="2800" b="1" dirty="0">
                  <a:latin typeface="Arial" panose="020B0604020202020204" pitchFamily="34" charset="0"/>
                  <a:cs typeface="Arial" panose="020B0604020202020204" pitchFamily="34" charset="0"/>
                </a:rPr>
                <a:t>Infections</a:t>
              </a:r>
            </a:p>
          </p:txBody>
        </p:sp>
        <p:cxnSp>
          <p:nvCxnSpPr>
            <p:cNvPr id="11" name="Straight Connector 10">
              <a:extLst>
                <a:ext uri="{FF2B5EF4-FFF2-40B4-BE49-F238E27FC236}">
                  <a16:creationId xmlns:a16="http://schemas.microsoft.com/office/drawing/2014/main" id="{12B6EA4C-4ABF-6240-97A5-4CE762F3C25D}"/>
                </a:ext>
                <a:ext uri="{C183D7F6-B498-43B3-948B-1728B52AA6E4}">
                  <adec:decorative xmlns:adec="http://schemas.microsoft.com/office/drawing/2017/decorative" val="1"/>
                </a:ext>
              </a:extLst>
            </p:cNvPr>
            <p:cNvCxnSpPr>
              <a:cxnSpLocks/>
            </p:cNvCxnSpPr>
            <p:nvPr/>
          </p:nvCxnSpPr>
          <p:spPr>
            <a:xfrm>
              <a:off x="1636331" y="2471909"/>
              <a:ext cx="5715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D8FCB8A-C24C-5D47-85CE-4EDA5BD7DF73}"/>
                </a:ext>
                <a:ext uri="{C183D7F6-B498-43B3-948B-1728B52AA6E4}">
                  <adec:decorative xmlns:adec="http://schemas.microsoft.com/office/drawing/2017/decorative" val="1"/>
                </a:ext>
              </a:extLst>
            </p:cNvPr>
            <p:cNvCxnSpPr>
              <a:cxnSpLocks/>
            </p:cNvCxnSpPr>
            <p:nvPr/>
          </p:nvCxnSpPr>
          <p:spPr>
            <a:xfrm>
              <a:off x="1636331" y="2649709"/>
              <a:ext cx="5715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000BD9E-F88A-D84A-81CB-E418FCCAAB49}"/>
                </a:ext>
                <a:ext uri="{C183D7F6-B498-43B3-948B-1728B52AA6E4}">
                  <adec:decorative xmlns:adec="http://schemas.microsoft.com/office/drawing/2017/decorative" val="1"/>
                </a:ext>
              </a:extLst>
            </p:cNvPr>
            <p:cNvCxnSpPr>
              <a:cxnSpLocks/>
            </p:cNvCxnSpPr>
            <p:nvPr/>
          </p:nvCxnSpPr>
          <p:spPr>
            <a:xfrm>
              <a:off x="1636331" y="2827509"/>
              <a:ext cx="5715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C8B7C9A-2426-EB47-81F6-18335838AF5E}"/>
                </a:ext>
                <a:ext uri="{C183D7F6-B498-43B3-948B-1728B52AA6E4}">
                  <adec:decorative xmlns:adec="http://schemas.microsoft.com/office/drawing/2017/decorative" val="1"/>
                </a:ext>
              </a:extLst>
            </p:cNvPr>
            <p:cNvCxnSpPr>
              <a:cxnSpLocks/>
            </p:cNvCxnSpPr>
            <p:nvPr/>
          </p:nvCxnSpPr>
          <p:spPr>
            <a:xfrm>
              <a:off x="1636331" y="3018009"/>
              <a:ext cx="5715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37A8B16-C240-294A-BAAD-0013841C83B1}"/>
                </a:ext>
                <a:ext uri="{C183D7F6-B498-43B3-948B-1728B52AA6E4}">
                  <adec:decorative xmlns:adec="http://schemas.microsoft.com/office/drawing/2017/decorative" val="1"/>
                </a:ext>
              </a:extLst>
            </p:cNvPr>
            <p:cNvCxnSpPr>
              <a:cxnSpLocks/>
            </p:cNvCxnSpPr>
            <p:nvPr/>
          </p:nvCxnSpPr>
          <p:spPr>
            <a:xfrm>
              <a:off x="1636331" y="3195809"/>
              <a:ext cx="5715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8CDF551-CCCF-7243-9163-EA71F6DB38F1}"/>
                </a:ext>
                <a:ext uri="{C183D7F6-B498-43B3-948B-1728B52AA6E4}">
                  <adec:decorative xmlns:adec="http://schemas.microsoft.com/office/drawing/2017/decorative" val="1"/>
                </a:ext>
              </a:extLst>
            </p:cNvPr>
            <p:cNvCxnSpPr>
              <a:cxnSpLocks/>
            </p:cNvCxnSpPr>
            <p:nvPr/>
          </p:nvCxnSpPr>
          <p:spPr>
            <a:xfrm>
              <a:off x="3440193" y="2471909"/>
              <a:ext cx="5715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7BC2D7A-1FC9-0E49-81A7-E31E3D32B64B}"/>
                </a:ext>
                <a:ext uri="{C183D7F6-B498-43B3-948B-1728B52AA6E4}">
                  <adec:decorative xmlns:adec="http://schemas.microsoft.com/office/drawing/2017/decorative" val="1"/>
                </a:ext>
              </a:extLst>
            </p:cNvPr>
            <p:cNvCxnSpPr>
              <a:cxnSpLocks/>
            </p:cNvCxnSpPr>
            <p:nvPr/>
          </p:nvCxnSpPr>
          <p:spPr>
            <a:xfrm>
              <a:off x="3440193" y="2649709"/>
              <a:ext cx="5715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6821646-BA50-F844-A4BB-156BEBBB4291}"/>
                </a:ext>
                <a:ext uri="{C183D7F6-B498-43B3-948B-1728B52AA6E4}">
                  <adec:decorative xmlns:adec="http://schemas.microsoft.com/office/drawing/2017/decorative" val="1"/>
                </a:ext>
              </a:extLst>
            </p:cNvPr>
            <p:cNvCxnSpPr>
              <a:cxnSpLocks/>
            </p:cNvCxnSpPr>
            <p:nvPr/>
          </p:nvCxnSpPr>
          <p:spPr>
            <a:xfrm>
              <a:off x="3440193" y="2840209"/>
              <a:ext cx="5715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6E30D46-7E8E-454C-9B54-F5090637D7B9}"/>
                </a:ext>
                <a:ext uri="{C183D7F6-B498-43B3-948B-1728B52AA6E4}">
                  <adec:decorative xmlns:adec="http://schemas.microsoft.com/office/drawing/2017/decorative" val="1"/>
                </a:ext>
              </a:extLst>
            </p:cNvPr>
            <p:cNvCxnSpPr>
              <a:cxnSpLocks/>
            </p:cNvCxnSpPr>
            <p:nvPr/>
          </p:nvCxnSpPr>
          <p:spPr>
            <a:xfrm>
              <a:off x="3440193" y="3043409"/>
              <a:ext cx="5715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FD5C646-AF0F-354F-8CE8-0080091CBB79}"/>
                </a:ext>
                <a:ext uri="{C183D7F6-B498-43B3-948B-1728B52AA6E4}">
                  <adec:decorative xmlns:adec="http://schemas.microsoft.com/office/drawing/2017/decorative" val="1"/>
                </a:ext>
              </a:extLst>
            </p:cNvPr>
            <p:cNvCxnSpPr>
              <a:cxnSpLocks/>
            </p:cNvCxnSpPr>
            <p:nvPr/>
          </p:nvCxnSpPr>
          <p:spPr>
            <a:xfrm>
              <a:off x="3440193" y="3233909"/>
              <a:ext cx="5715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6D4B06F-9F2E-5949-84D8-D44AAF76AA12}"/>
                </a:ext>
                <a:ext uri="{C183D7F6-B498-43B3-948B-1728B52AA6E4}">
                  <adec:decorative xmlns:adec="http://schemas.microsoft.com/office/drawing/2017/decorative" val="1"/>
                </a:ext>
              </a:extLst>
            </p:cNvPr>
            <p:cNvCxnSpPr>
              <a:cxnSpLocks/>
            </p:cNvCxnSpPr>
            <p:nvPr/>
          </p:nvCxnSpPr>
          <p:spPr>
            <a:xfrm>
              <a:off x="1471231" y="3424409"/>
              <a:ext cx="3632662"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9383D6D-7DF7-FE45-BD2A-9DBD995F40DF}"/>
                </a:ext>
                <a:ext uri="{C183D7F6-B498-43B3-948B-1728B52AA6E4}">
                  <adec:decorative xmlns:adec="http://schemas.microsoft.com/office/drawing/2017/decorative" val="1"/>
                </a:ext>
              </a:extLst>
            </p:cNvPr>
            <p:cNvCxnSpPr>
              <a:cxnSpLocks/>
            </p:cNvCxnSpPr>
            <p:nvPr/>
          </p:nvCxnSpPr>
          <p:spPr>
            <a:xfrm>
              <a:off x="2487231" y="2471909"/>
              <a:ext cx="5715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A8B321F-C01D-0849-A5FF-554014547E1B}"/>
                </a:ext>
                <a:ext uri="{C183D7F6-B498-43B3-948B-1728B52AA6E4}">
                  <adec:decorative xmlns:adec="http://schemas.microsoft.com/office/drawing/2017/decorative" val="1"/>
                </a:ext>
              </a:extLst>
            </p:cNvPr>
            <p:cNvCxnSpPr>
              <a:cxnSpLocks/>
            </p:cNvCxnSpPr>
            <p:nvPr/>
          </p:nvCxnSpPr>
          <p:spPr>
            <a:xfrm>
              <a:off x="2487231" y="2649709"/>
              <a:ext cx="5715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2C65D57-8912-1746-A269-20B193737984}"/>
                </a:ext>
                <a:ext uri="{C183D7F6-B498-43B3-948B-1728B52AA6E4}">
                  <adec:decorative xmlns:adec="http://schemas.microsoft.com/office/drawing/2017/decorative" val="1"/>
                </a:ext>
              </a:extLst>
            </p:cNvPr>
            <p:cNvCxnSpPr>
              <a:cxnSpLocks/>
            </p:cNvCxnSpPr>
            <p:nvPr/>
          </p:nvCxnSpPr>
          <p:spPr>
            <a:xfrm>
              <a:off x="2487231" y="2827509"/>
              <a:ext cx="5715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E845F0A-9CA3-804B-830D-F86F40D79147}"/>
                </a:ext>
                <a:ext uri="{C183D7F6-B498-43B3-948B-1728B52AA6E4}">
                  <adec:decorative xmlns:adec="http://schemas.microsoft.com/office/drawing/2017/decorative" val="1"/>
                </a:ext>
              </a:extLst>
            </p:cNvPr>
            <p:cNvCxnSpPr>
              <a:cxnSpLocks/>
            </p:cNvCxnSpPr>
            <p:nvPr/>
          </p:nvCxnSpPr>
          <p:spPr>
            <a:xfrm>
              <a:off x="2487231" y="3018009"/>
              <a:ext cx="5715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A8D12DC-545F-DE4E-BC54-E6DE1CEBD5D4}"/>
                </a:ext>
                <a:ext uri="{C183D7F6-B498-43B3-948B-1728B52AA6E4}">
                  <adec:decorative xmlns:adec="http://schemas.microsoft.com/office/drawing/2017/decorative" val="1"/>
                </a:ext>
              </a:extLst>
            </p:cNvPr>
            <p:cNvCxnSpPr>
              <a:cxnSpLocks/>
            </p:cNvCxnSpPr>
            <p:nvPr/>
          </p:nvCxnSpPr>
          <p:spPr>
            <a:xfrm>
              <a:off x="2487231" y="3195809"/>
              <a:ext cx="5715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DB340CB-6FD9-3342-AAFC-CAB7B16932C4}"/>
                </a:ext>
                <a:ext uri="{C183D7F6-B498-43B3-948B-1728B52AA6E4}">
                  <adec:decorative xmlns:adec="http://schemas.microsoft.com/office/drawing/2017/decorative" val="1"/>
                </a:ext>
              </a:extLst>
            </p:cNvPr>
            <p:cNvCxnSpPr>
              <a:cxnSpLocks/>
            </p:cNvCxnSpPr>
            <p:nvPr/>
          </p:nvCxnSpPr>
          <p:spPr>
            <a:xfrm>
              <a:off x="4373643" y="2471909"/>
              <a:ext cx="5715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920BF61-D97F-2F40-BC27-AA73435EF66C}"/>
                </a:ext>
                <a:ext uri="{C183D7F6-B498-43B3-948B-1728B52AA6E4}">
                  <adec:decorative xmlns:adec="http://schemas.microsoft.com/office/drawing/2017/decorative" val="1"/>
                </a:ext>
              </a:extLst>
            </p:cNvPr>
            <p:cNvCxnSpPr>
              <a:cxnSpLocks/>
            </p:cNvCxnSpPr>
            <p:nvPr/>
          </p:nvCxnSpPr>
          <p:spPr>
            <a:xfrm>
              <a:off x="4373643" y="2649709"/>
              <a:ext cx="5715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E50DAB2-2854-934D-B542-82F1D1E755C3}"/>
                </a:ext>
                <a:ext uri="{C183D7F6-B498-43B3-948B-1728B52AA6E4}">
                  <adec:decorative xmlns:adec="http://schemas.microsoft.com/office/drawing/2017/decorative" val="1"/>
                </a:ext>
              </a:extLst>
            </p:cNvPr>
            <p:cNvCxnSpPr>
              <a:cxnSpLocks/>
            </p:cNvCxnSpPr>
            <p:nvPr/>
          </p:nvCxnSpPr>
          <p:spPr>
            <a:xfrm>
              <a:off x="4373643" y="2840209"/>
              <a:ext cx="5715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E87B905-E2DE-E84A-88F8-CF2165E9E4B4}"/>
                </a:ext>
                <a:ext uri="{C183D7F6-B498-43B3-948B-1728B52AA6E4}">
                  <adec:decorative xmlns:adec="http://schemas.microsoft.com/office/drawing/2017/decorative" val="1"/>
                </a:ext>
              </a:extLst>
            </p:cNvPr>
            <p:cNvCxnSpPr>
              <a:cxnSpLocks/>
            </p:cNvCxnSpPr>
            <p:nvPr/>
          </p:nvCxnSpPr>
          <p:spPr>
            <a:xfrm>
              <a:off x="4373643" y="3043409"/>
              <a:ext cx="5715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C43622F-399A-1141-969A-7D722204FBA9}"/>
                </a:ext>
                <a:ext uri="{C183D7F6-B498-43B3-948B-1728B52AA6E4}">
                  <adec:decorative xmlns:adec="http://schemas.microsoft.com/office/drawing/2017/decorative" val="1"/>
                </a:ext>
              </a:extLst>
            </p:cNvPr>
            <p:cNvCxnSpPr>
              <a:cxnSpLocks/>
            </p:cNvCxnSpPr>
            <p:nvPr/>
          </p:nvCxnSpPr>
          <p:spPr>
            <a:xfrm>
              <a:off x="4373643" y="3233909"/>
              <a:ext cx="5715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 name="Rectangle 4">
            <a:extLst>
              <a:ext uri="{FF2B5EF4-FFF2-40B4-BE49-F238E27FC236}">
                <a16:creationId xmlns:a16="http://schemas.microsoft.com/office/drawing/2014/main" id="{A22685B0-7B49-7D43-BA9C-47209F104E7B}"/>
              </a:ext>
            </a:extLst>
          </p:cNvPr>
          <p:cNvSpPr/>
          <p:nvPr/>
        </p:nvSpPr>
        <p:spPr>
          <a:xfrm>
            <a:off x="838200" y="4121505"/>
            <a:ext cx="10515600" cy="954107"/>
          </a:xfrm>
          <a:prstGeom prst="rect">
            <a:avLst/>
          </a:prstGeom>
        </p:spPr>
        <p:txBody>
          <a:bodyPr wrap="square">
            <a:spAutoFit/>
          </a:bodyPr>
          <a:lstStyle/>
          <a:p>
            <a:pPr algn="ctr"/>
            <a:r>
              <a:rPr lang="en-US" sz="2800" i="1" dirty="0">
                <a:solidFill>
                  <a:srgbClr val="C00000"/>
                </a:solidFill>
                <a:latin typeface="Arial" panose="020B0604020202020204" pitchFamily="34" charset="0"/>
                <a:ea typeface="Calibri" panose="020F0502020204030204" pitchFamily="34" charset="0"/>
                <a:cs typeface="Arial" panose="020B0604020202020204" pitchFamily="34" charset="0"/>
              </a:rPr>
              <a:t>“There have been 16 catheter-associated </a:t>
            </a:r>
            <a:br>
              <a:rPr lang="en-US" sz="2800" i="1" dirty="0">
                <a:solidFill>
                  <a:srgbClr val="C00000"/>
                </a:solidFill>
                <a:latin typeface="Arial" panose="020B0604020202020204" pitchFamily="34" charset="0"/>
                <a:ea typeface="Calibri" panose="020F0502020204030204" pitchFamily="34" charset="0"/>
                <a:cs typeface="Arial" panose="020B0604020202020204" pitchFamily="34" charset="0"/>
              </a:rPr>
            </a:br>
            <a:r>
              <a:rPr lang="en-US" sz="2800" i="1" dirty="0">
                <a:solidFill>
                  <a:srgbClr val="C00000"/>
                </a:solidFill>
                <a:latin typeface="Arial" panose="020B0604020202020204" pitchFamily="34" charset="0"/>
                <a:ea typeface="Calibri" panose="020F0502020204030204" pitchFamily="34" charset="0"/>
                <a:cs typeface="Arial" panose="020B0604020202020204" pitchFamily="34" charset="0"/>
              </a:rPr>
              <a:t>urinary tract infections (CAUTIs) in this ICU this year.”</a:t>
            </a:r>
            <a:endParaRPr lang="en-US" sz="2800" dirty="0">
              <a:solidFill>
                <a:srgbClr val="C00000"/>
              </a:solidFill>
              <a:latin typeface="Arial" panose="020B060402020202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2F39B04-6CFF-E84E-BB32-0511D7EFDC25}"/>
              </a:ext>
            </a:extLst>
          </p:cNvPr>
          <p:cNvSpPr>
            <a:spLocks noGrp="1"/>
          </p:cNvSpPr>
          <p:nvPr>
            <p:ph sz="half" idx="1"/>
          </p:nvPr>
        </p:nvSpPr>
        <p:spPr>
          <a:xfrm>
            <a:off x="838200" y="5137627"/>
            <a:ext cx="10515600" cy="1720373"/>
          </a:xfrm>
        </p:spPr>
        <p:txBody>
          <a:bodyPr>
            <a:normAutofit/>
          </a:bodyPr>
          <a:lstStyle/>
          <a:p>
            <a:pPr marL="342900" indent="-342900">
              <a:lnSpc>
                <a:spcPct val="100000"/>
              </a:lnSpc>
            </a:pPr>
            <a:r>
              <a:rPr lang="en-US" sz="2400" dirty="0">
                <a:ea typeface="Calibri" panose="020F0502020204030204" pitchFamily="34" charset="0"/>
              </a:rPr>
              <a:t>This measure can be used to keep staff aware of new infections as well as provide a reference to infection prevention goals.</a:t>
            </a:r>
          </a:p>
          <a:p>
            <a:pPr marL="342900" indent="-342900">
              <a:lnSpc>
                <a:spcPct val="100000"/>
              </a:lnSpc>
            </a:pPr>
            <a:r>
              <a:rPr lang="en-US" sz="2400" i="1" dirty="0">
                <a:ea typeface="Calibri" panose="020F0502020204030204" pitchFamily="34" charset="0"/>
              </a:rPr>
              <a:t>Example</a:t>
            </a:r>
            <a:r>
              <a:rPr lang="en-US" sz="2400" dirty="0">
                <a:ea typeface="Calibri" panose="020F0502020204030204" pitchFamily="34" charset="0"/>
              </a:rPr>
              <a:t>: “The unit needs to have fewer than 20 CAUTIs this year to meet its goal of improving from last year.”</a:t>
            </a:r>
          </a:p>
        </p:txBody>
      </p:sp>
    </p:spTree>
    <p:extLst>
      <p:ext uri="{BB962C8B-B14F-4D97-AF65-F5344CB8AC3E}">
        <p14:creationId xmlns:p14="http://schemas.microsoft.com/office/powerpoint/2010/main" val="534437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614D8-47C4-664B-97A7-A78A54531431}"/>
              </a:ext>
            </a:extLst>
          </p:cNvPr>
          <p:cNvSpPr>
            <a:spLocks noGrp="1"/>
          </p:cNvSpPr>
          <p:nvPr>
            <p:ph type="title"/>
          </p:nvPr>
        </p:nvSpPr>
        <p:spPr/>
        <p:txBody>
          <a:bodyPr anchor="ctr"/>
          <a:lstStyle/>
          <a:p>
            <a:r>
              <a:rPr lang="en-US" dirty="0"/>
              <a:t>Infection rate</a:t>
            </a:r>
          </a:p>
        </p:txBody>
      </p:sp>
      <p:grpSp>
        <p:nvGrpSpPr>
          <p:cNvPr id="33" name="Group 32" descr="Simple illustration of a graph with a line ascending from the middle left to the upper right and colorful bars underneath it.">
            <a:extLst>
              <a:ext uri="{FF2B5EF4-FFF2-40B4-BE49-F238E27FC236}">
                <a16:creationId xmlns:a16="http://schemas.microsoft.com/office/drawing/2014/main" id="{231EA7C8-7356-5444-8407-FFB78C54F270}"/>
              </a:ext>
            </a:extLst>
          </p:cNvPr>
          <p:cNvGrpSpPr/>
          <p:nvPr/>
        </p:nvGrpSpPr>
        <p:grpSpPr>
          <a:xfrm>
            <a:off x="4124300" y="1228169"/>
            <a:ext cx="3943400" cy="2585634"/>
            <a:chOff x="274320" y="2011966"/>
            <a:chExt cx="5577840" cy="3657314"/>
          </a:xfrm>
        </p:grpSpPr>
        <p:pic>
          <p:nvPicPr>
            <p:cNvPr id="34" name="Picture 33" descr="A simplified graph with four vertical bars and an arrow on top of them pointing up toward the top right">
              <a:extLst>
                <a:ext uri="{FF2B5EF4-FFF2-40B4-BE49-F238E27FC236}">
                  <a16:creationId xmlns:a16="http://schemas.microsoft.com/office/drawing/2014/main" id="{D3FC76E6-7358-F849-8024-9B94EE4F3A15}"/>
                </a:ext>
              </a:extLst>
            </p:cNvPr>
            <p:cNvPicPr>
              <a:picLocks noChangeAspect="1"/>
            </p:cNvPicPr>
            <p:nvPr/>
          </p:nvPicPr>
          <p:blipFill rotWithShape="1">
            <a:blip r:embed="rId2"/>
            <a:srcRect l="-93" t="18016" r="-373" b="19402"/>
            <a:stretch/>
          </p:blipFill>
          <p:spPr>
            <a:xfrm>
              <a:off x="274320" y="2194560"/>
              <a:ext cx="5577840" cy="3474720"/>
            </a:xfrm>
            <a:prstGeom prst="rect">
              <a:avLst/>
            </a:prstGeom>
          </p:spPr>
        </p:pic>
        <p:sp>
          <p:nvSpPr>
            <p:cNvPr id="35" name="TextBox 34">
              <a:extLst>
                <a:ext uri="{FF2B5EF4-FFF2-40B4-BE49-F238E27FC236}">
                  <a16:creationId xmlns:a16="http://schemas.microsoft.com/office/drawing/2014/main" id="{A916741D-A78B-0C47-BA0A-503242815343}"/>
                </a:ext>
              </a:extLst>
            </p:cNvPr>
            <p:cNvSpPr txBox="1"/>
            <p:nvPr/>
          </p:nvSpPr>
          <p:spPr>
            <a:xfrm>
              <a:off x="2076450" y="2011966"/>
              <a:ext cx="771423" cy="1250956"/>
            </a:xfrm>
            <a:prstGeom prst="rect">
              <a:avLst/>
            </a:prstGeom>
            <a:noFill/>
          </p:spPr>
          <p:txBody>
            <a:bodyPr wrap="none" rtlCol="0">
              <a:spAutoFit/>
            </a:bodyPr>
            <a:lstStyle/>
            <a:p>
              <a:r>
                <a:rPr lang="en-US" sz="5400" dirty="0">
                  <a:latin typeface="Arial" panose="020B0604020202020204" pitchFamily="34" charset="0"/>
                  <a:cs typeface="Arial" panose="020B0604020202020204" pitchFamily="34" charset="0"/>
                </a:rPr>
                <a:t>3</a:t>
              </a:r>
            </a:p>
          </p:txBody>
        </p:sp>
        <p:sp>
          <p:nvSpPr>
            <p:cNvPr id="36" name="TextBox 35">
              <a:extLst>
                <a:ext uri="{FF2B5EF4-FFF2-40B4-BE49-F238E27FC236}">
                  <a16:creationId xmlns:a16="http://schemas.microsoft.com/office/drawing/2014/main" id="{D6520362-D9D5-FB4D-9590-3862E2EA3BFF}"/>
                </a:ext>
              </a:extLst>
            </p:cNvPr>
            <p:cNvSpPr txBox="1"/>
            <p:nvPr/>
          </p:nvSpPr>
          <p:spPr>
            <a:xfrm>
              <a:off x="2682504" y="2259261"/>
              <a:ext cx="2298700" cy="740081"/>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Infections/1,000 Catheter Days</a:t>
              </a:r>
            </a:p>
          </p:txBody>
        </p:sp>
      </p:grpSp>
      <p:sp>
        <p:nvSpPr>
          <p:cNvPr id="5" name="Rectangle 4">
            <a:extLst>
              <a:ext uri="{FF2B5EF4-FFF2-40B4-BE49-F238E27FC236}">
                <a16:creationId xmlns:a16="http://schemas.microsoft.com/office/drawing/2014/main" id="{A22685B0-7B49-7D43-BA9C-47209F104E7B}"/>
              </a:ext>
            </a:extLst>
          </p:cNvPr>
          <p:cNvSpPr/>
          <p:nvPr/>
        </p:nvSpPr>
        <p:spPr>
          <a:xfrm>
            <a:off x="838200" y="3998661"/>
            <a:ext cx="10515600" cy="954107"/>
          </a:xfrm>
          <a:prstGeom prst="rect">
            <a:avLst/>
          </a:prstGeom>
        </p:spPr>
        <p:txBody>
          <a:bodyPr wrap="square">
            <a:spAutoFit/>
          </a:bodyPr>
          <a:lstStyle/>
          <a:p>
            <a:pPr algn="ctr"/>
            <a:r>
              <a:rPr lang="en-US" sz="2800" i="1" dirty="0">
                <a:solidFill>
                  <a:srgbClr val="C00000"/>
                </a:solidFill>
                <a:latin typeface="Arial" panose="020B0604020202020204" pitchFamily="34" charset="0"/>
                <a:ea typeface="Calibri" panose="020F0502020204030204" pitchFamily="34" charset="0"/>
                <a:cs typeface="Arial" panose="020B0604020202020204" pitchFamily="34" charset="0"/>
              </a:rPr>
              <a:t>“The catheter-associated urinary tract infection (CAUTI) rate </a:t>
            </a:r>
            <a:br>
              <a:rPr lang="en-US" sz="2800" i="1" dirty="0">
                <a:solidFill>
                  <a:srgbClr val="C00000"/>
                </a:solidFill>
                <a:latin typeface="Arial" panose="020B0604020202020204" pitchFamily="34" charset="0"/>
                <a:ea typeface="Calibri" panose="020F0502020204030204" pitchFamily="34" charset="0"/>
                <a:cs typeface="Arial" panose="020B0604020202020204" pitchFamily="34" charset="0"/>
              </a:rPr>
            </a:br>
            <a:r>
              <a:rPr lang="en-US" sz="2800" i="1" dirty="0">
                <a:solidFill>
                  <a:srgbClr val="C00000"/>
                </a:solidFill>
                <a:latin typeface="Arial" panose="020B0604020202020204" pitchFamily="34" charset="0"/>
                <a:ea typeface="Calibri" panose="020F0502020204030204" pitchFamily="34" charset="0"/>
                <a:cs typeface="Arial" panose="020B0604020202020204" pitchFamily="34" charset="0"/>
              </a:rPr>
              <a:t>is three infections per 1,000 catheter days.”</a:t>
            </a:r>
          </a:p>
        </p:txBody>
      </p:sp>
      <p:sp>
        <p:nvSpPr>
          <p:cNvPr id="3" name="Content Placeholder 2">
            <a:extLst>
              <a:ext uri="{FF2B5EF4-FFF2-40B4-BE49-F238E27FC236}">
                <a16:creationId xmlns:a16="http://schemas.microsoft.com/office/drawing/2014/main" id="{12F39B04-6CFF-E84E-BB32-0511D7EFDC25}"/>
              </a:ext>
            </a:extLst>
          </p:cNvPr>
          <p:cNvSpPr>
            <a:spLocks noGrp="1"/>
          </p:cNvSpPr>
          <p:nvPr>
            <p:ph sz="half" idx="1"/>
          </p:nvPr>
        </p:nvSpPr>
        <p:spPr>
          <a:xfrm>
            <a:off x="838200" y="4952786"/>
            <a:ext cx="10515600" cy="1720373"/>
          </a:xfrm>
        </p:spPr>
        <p:txBody>
          <a:bodyPr>
            <a:normAutofit/>
          </a:bodyPr>
          <a:lstStyle/>
          <a:p>
            <a:pPr marL="342900" indent="-342900">
              <a:lnSpc>
                <a:spcPct val="100000"/>
              </a:lnSpc>
            </a:pPr>
            <a:r>
              <a:rPr lang="en-US" sz="2400" dirty="0">
                <a:ea typeface="Calibri" panose="020F0502020204030204" pitchFamily="34" charset="0"/>
              </a:rPr>
              <a:t>This metric provides information that is standardized to device use to allow comparison between units.</a:t>
            </a:r>
          </a:p>
          <a:p>
            <a:pPr marL="342900" indent="-342900">
              <a:lnSpc>
                <a:spcPct val="100000"/>
              </a:lnSpc>
            </a:pPr>
            <a:r>
              <a:rPr lang="en-US" sz="2400" i="1" dirty="0">
                <a:ea typeface="Calibri" panose="020F0502020204030204" pitchFamily="34" charset="0"/>
              </a:rPr>
              <a:t>Rationale</a:t>
            </a:r>
            <a:r>
              <a:rPr lang="en-US" sz="2400" dirty="0">
                <a:ea typeface="Calibri" panose="020F0502020204030204" pitchFamily="34" charset="0"/>
              </a:rPr>
              <a:t>: A unit that uses catheters rarely can compare their success with infection prevention to a unit that uses catheters frequently.</a:t>
            </a:r>
          </a:p>
        </p:txBody>
      </p:sp>
    </p:spTree>
    <p:extLst>
      <p:ext uri="{BB962C8B-B14F-4D97-AF65-F5344CB8AC3E}">
        <p14:creationId xmlns:p14="http://schemas.microsoft.com/office/powerpoint/2010/main" val="4255522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614D8-47C4-664B-97A7-A78A54531431}"/>
              </a:ext>
            </a:extLst>
          </p:cNvPr>
          <p:cNvSpPr>
            <a:spLocks noGrp="1"/>
          </p:cNvSpPr>
          <p:nvPr>
            <p:ph type="title"/>
          </p:nvPr>
        </p:nvSpPr>
        <p:spPr/>
        <p:txBody>
          <a:bodyPr anchor="ctr"/>
          <a:lstStyle/>
          <a:p>
            <a:r>
              <a:rPr lang="en-US" dirty="0"/>
              <a:t>Standardized infection ratio (SIR)</a:t>
            </a:r>
          </a:p>
        </p:txBody>
      </p:sp>
      <p:grpSp>
        <p:nvGrpSpPr>
          <p:cNvPr id="9" name="Group 8" descr="Simple illustration of two hands holding a calculator on which the number 1.35 has been entered.">
            <a:extLst>
              <a:ext uri="{FF2B5EF4-FFF2-40B4-BE49-F238E27FC236}">
                <a16:creationId xmlns:a16="http://schemas.microsoft.com/office/drawing/2014/main" id="{6B5B7B51-EB1C-7843-9BD2-C2B719B654DC}"/>
              </a:ext>
            </a:extLst>
          </p:cNvPr>
          <p:cNvGrpSpPr/>
          <p:nvPr/>
        </p:nvGrpSpPr>
        <p:grpSpPr>
          <a:xfrm>
            <a:off x="4875914" y="1516409"/>
            <a:ext cx="2440172" cy="2440172"/>
            <a:chOff x="641350" y="1564933"/>
            <a:chExt cx="3930650" cy="3930650"/>
          </a:xfrm>
        </p:grpSpPr>
        <p:pic>
          <p:nvPicPr>
            <p:cNvPr id="10" name="Picture 9" descr="A simple drawing of two hands using a four-function calculator with the number 1.35 shown on the screen">
              <a:extLst>
                <a:ext uri="{FF2B5EF4-FFF2-40B4-BE49-F238E27FC236}">
                  <a16:creationId xmlns:a16="http://schemas.microsoft.com/office/drawing/2014/main" id="{66EDC713-CF13-2F47-AD73-3809874C4B94}"/>
                </a:ext>
              </a:extLst>
            </p:cNvPr>
            <p:cNvPicPr>
              <a:picLocks noChangeAspect="1"/>
            </p:cNvPicPr>
            <p:nvPr/>
          </p:nvPicPr>
          <p:blipFill>
            <a:blip r:embed="rId2"/>
            <a:stretch>
              <a:fillRect/>
            </a:stretch>
          </p:blipFill>
          <p:spPr>
            <a:xfrm>
              <a:off x="641350" y="1564933"/>
              <a:ext cx="3930650" cy="3930650"/>
            </a:xfrm>
            <a:prstGeom prst="rect">
              <a:avLst/>
            </a:prstGeom>
          </p:spPr>
        </p:pic>
        <p:sp>
          <p:nvSpPr>
            <p:cNvPr id="11" name="TextBox 10">
              <a:extLst>
                <a:ext uri="{FF2B5EF4-FFF2-40B4-BE49-F238E27FC236}">
                  <a16:creationId xmlns:a16="http://schemas.microsoft.com/office/drawing/2014/main" id="{5F3F87E0-57F0-B445-AB8C-5EBFC5170AFE}"/>
                </a:ext>
              </a:extLst>
            </p:cNvPr>
            <p:cNvSpPr txBox="1"/>
            <p:nvPr/>
          </p:nvSpPr>
          <p:spPr>
            <a:xfrm>
              <a:off x="2363643" y="2144533"/>
              <a:ext cx="1397000" cy="446192"/>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1.35</a:t>
              </a:r>
            </a:p>
          </p:txBody>
        </p:sp>
      </p:grpSp>
      <p:sp>
        <p:nvSpPr>
          <p:cNvPr id="5" name="Rectangle 4">
            <a:extLst>
              <a:ext uri="{FF2B5EF4-FFF2-40B4-BE49-F238E27FC236}">
                <a16:creationId xmlns:a16="http://schemas.microsoft.com/office/drawing/2014/main" id="{A22685B0-7B49-7D43-BA9C-47209F104E7B}"/>
              </a:ext>
            </a:extLst>
          </p:cNvPr>
          <p:cNvSpPr/>
          <p:nvPr/>
        </p:nvSpPr>
        <p:spPr>
          <a:xfrm>
            <a:off x="838200" y="4070050"/>
            <a:ext cx="10515600" cy="954107"/>
          </a:xfrm>
          <a:prstGeom prst="rect">
            <a:avLst/>
          </a:prstGeom>
        </p:spPr>
        <p:txBody>
          <a:bodyPr wrap="square">
            <a:spAutoFit/>
          </a:bodyPr>
          <a:lstStyle/>
          <a:p>
            <a:pPr algn="ctr"/>
            <a:r>
              <a:rPr lang="en-US" sz="2800" i="1" dirty="0">
                <a:solidFill>
                  <a:srgbClr val="C00000"/>
                </a:solidFill>
                <a:latin typeface="Arial" panose="020B0604020202020204" pitchFamily="34" charset="0"/>
                <a:ea typeface="Calibri" panose="020F0502020204030204" pitchFamily="34" charset="0"/>
                <a:cs typeface="Arial" panose="020B0604020202020204" pitchFamily="34" charset="0"/>
              </a:rPr>
              <a:t>“The central line-associated bloodstream infection (CLABSI) standardized infection ratio (SIR) is 1.35.”</a:t>
            </a:r>
          </a:p>
        </p:txBody>
      </p:sp>
      <p:sp>
        <p:nvSpPr>
          <p:cNvPr id="3" name="Content Placeholder 2">
            <a:extLst>
              <a:ext uri="{FF2B5EF4-FFF2-40B4-BE49-F238E27FC236}">
                <a16:creationId xmlns:a16="http://schemas.microsoft.com/office/drawing/2014/main" id="{12F39B04-6CFF-E84E-BB32-0511D7EFDC25}"/>
              </a:ext>
            </a:extLst>
          </p:cNvPr>
          <p:cNvSpPr>
            <a:spLocks noGrp="1"/>
          </p:cNvSpPr>
          <p:nvPr>
            <p:ph sz="half" idx="1"/>
          </p:nvPr>
        </p:nvSpPr>
        <p:spPr>
          <a:xfrm>
            <a:off x="838200" y="5024157"/>
            <a:ext cx="10515600" cy="1720373"/>
          </a:xfrm>
        </p:spPr>
        <p:txBody>
          <a:bodyPr>
            <a:normAutofit/>
          </a:bodyPr>
          <a:lstStyle/>
          <a:p>
            <a:pPr marL="342900" indent="-342900">
              <a:lnSpc>
                <a:spcPct val="100000"/>
              </a:lnSpc>
            </a:pPr>
            <a:r>
              <a:rPr lang="en-US" sz="2400" dirty="0">
                <a:ea typeface="Calibri" panose="020F0502020204030204" pitchFamily="34" charset="0"/>
              </a:rPr>
              <a:t>This metric provides information that is standardized to allow comparisons among hospitals. </a:t>
            </a:r>
          </a:p>
          <a:p>
            <a:pPr marL="342900" indent="-342900">
              <a:lnSpc>
                <a:spcPct val="100000"/>
              </a:lnSpc>
            </a:pPr>
            <a:r>
              <a:rPr lang="en-US" sz="2400" i="1" dirty="0">
                <a:ea typeface="Calibri" panose="020F0502020204030204" pitchFamily="34" charset="0"/>
              </a:rPr>
              <a:t>Rationale</a:t>
            </a:r>
            <a:r>
              <a:rPr lang="en-US" sz="2400" dirty="0">
                <a:ea typeface="Calibri" panose="020F0502020204030204" pitchFamily="34" charset="0"/>
              </a:rPr>
              <a:t>: A hospital can tell if it is doing worse than, better than, or no differently from its peers in terms of infections.</a:t>
            </a:r>
          </a:p>
        </p:txBody>
      </p:sp>
    </p:spTree>
    <p:extLst>
      <p:ext uri="{BB962C8B-B14F-4D97-AF65-F5344CB8AC3E}">
        <p14:creationId xmlns:p14="http://schemas.microsoft.com/office/powerpoint/2010/main" val="3256382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614D8-47C4-664B-97A7-A78A54531431}"/>
              </a:ext>
            </a:extLst>
          </p:cNvPr>
          <p:cNvSpPr>
            <a:spLocks noGrp="1"/>
          </p:cNvSpPr>
          <p:nvPr>
            <p:ph type="title"/>
          </p:nvPr>
        </p:nvSpPr>
        <p:spPr/>
        <p:txBody>
          <a:bodyPr anchor="ctr"/>
          <a:lstStyle/>
          <a:p>
            <a:r>
              <a:rPr lang="en-US" dirty="0"/>
              <a:t>Device days</a:t>
            </a:r>
          </a:p>
        </p:txBody>
      </p:sp>
      <p:pic>
        <p:nvPicPr>
          <p:cNvPr id="8" name="Picture 7" descr="Simple illustration of a calendar.">
            <a:extLst>
              <a:ext uri="{FF2B5EF4-FFF2-40B4-BE49-F238E27FC236}">
                <a16:creationId xmlns:a16="http://schemas.microsoft.com/office/drawing/2014/main" id="{E1A83D0D-ECE8-0049-8522-8E7AD6CEC85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002030" y="1457761"/>
            <a:ext cx="2187939" cy="2085379"/>
          </a:xfrm>
          <a:prstGeom prst="rect">
            <a:avLst/>
          </a:prstGeom>
        </p:spPr>
      </p:pic>
      <p:sp>
        <p:nvSpPr>
          <p:cNvPr id="5" name="Rectangle 4">
            <a:extLst>
              <a:ext uri="{FF2B5EF4-FFF2-40B4-BE49-F238E27FC236}">
                <a16:creationId xmlns:a16="http://schemas.microsoft.com/office/drawing/2014/main" id="{A22685B0-7B49-7D43-BA9C-47209F104E7B}"/>
              </a:ext>
            </a:extLst>
          </p:cNvPr>
          <p:cNvSpPr/>
          <p:nvPr/>
        </p:nvSpPr>
        <p:spPr>
          <a:xfrm>
            <a:off x="838200" y="4121505"/>
            <a:ext cx="10515600" cy="523220"/>
          </a:xfrm>
          <a:prstGeom prst="rect">
            <a:avLst/>
          </a:prstGeom>
        </p:spPr>
        <p:txBody>
          <a:bodyPr wrap="square">
            <a:spAutoFit/>
          </a:bodyPr>
          <a:lstStyle/>
          <a:p>
            <a:pPr algn="ctr"/>
            <a:r>
              <a:rPr lang="en-US" sz="2800" i="1" dirty="0">
                <a:solidFill>
                  <a:srgbClr val="C00000"/>
                </a:solidFill>
                <a:latin typeface="Arial" panose="020B0604020202020204" pitchFamily="34" charset="0"/>
                <a:ea typeface="Calibri" panose="020F0502020204030204" pitchFamily="34" charset="0"/>
                <a:cs typeface="Arial" panose="020B0604020202020204" pitchFamily="34" charset="0"/>
              </a:rPr>
              <a:t>“We’ve had 100 Foley catheter days in the ICU this month.”</a:t>
            </a:r>
          </a:p>
        </p:txBody>
      </p:sp>
      <p:sp>
        <p:nvSpPr>
          <p:cNvPr id="3" name="Content Placeholder 2">
            <a:extLst>
              <a:ext uri="{FF2B5EF4-FFF2-40B4-BE49-F238E27FC236}">
                <a16:creationId xmlns:a16="http://schemas.microsoft.com/office/drawing/2014/main" id="{12F39B04-6CFF-E84E-BB32-0511D7EFDC25}"/>
              </a:ext>
            </a:extLst>
          </p:cNvPr>
          <p:cNvSpPr>
            <a:spLocks noGrp="1"/>
          </p:cNvSpPr>
          <p:nvPr>
            <p:ph sz="half" idx="1"/>
          </p:nvPr>
        </p:nvSpPr>
        <p:spPr>
          <a:xfrm>
            <a:off x="838199" y="4772502"/>
            <a:ext cx="10515600" cy="1720373"/>
          </a:xfrm>
        </p:spPr>
        <p:txBody>
          <a:bodyPr>
            <a:normAutofit/>
          </a:bodyPr>
          <a:lstStyle/>
          <a:p>
            <a:pPr marL="342900" indent="-342900">
              <a:lnSpc>
                <a:spcPct val="100000"/>
              </a:lnSpc>
            </a:pPr>
            <a:r>
              <a:rPr lang="en-US" sz="2400" dirty="0">
                <a:ea typeface="Calibri" panose="020F0502020204030204" pitchFamily="34" charset="0"/>
              </a:rPr>
              <a:t>This measure provides information on device usage.</a:t>
            </a:r>
          </a:p>
          <a:p>
            <a:pPr marL="342900" indent="-342900">
              <a:lnSpc>
                <a:spcPct val="100000"/>
              </a:lnSpc>
            </a:pPr>
            <a:r>
              <a:rPr lang="en-US" sz="2400" i="1" dirty="0">
                <a:ea typeface="Calibri" panose="020F0502020204030204" pitchFamily="34" charset="0"/>
              </a:rPr>
              <a:t>Rationale</a:t>
            </a:r>
            <a:r>
              <a:rPr lang="en-US" sz="2400" dirty="0">
                <a:ea typeface="Calibri" panose="020F0502020204030204" pitchFamily="34" charset="0"/>
              </a:rPr>
              <a:t>: A unit can recognize if its device use is increasing or decreasing.</a:t>
            </a:r>
          </a:p>
        </p:txBody>
      </p:sp>
    </p:spTree>
    <p:extLst>
      <p:ext uri="{BB962C8B-B14F-4D97-AF65-F5344CB8AC3E}">
        <p14:creationId xmlns:p14="http://schemas.microsoft.com/office/powerpoint/2010/main" val="2234550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614D8-47C4-664B-97A7-A78A54531431}"/>
              </a:ext>
            </a:extLst>
          </p:cNvPr>
          <p:cNvSpPr>
            <a:spLocks noGrp="1"/>
          </p:cNvSpPr>
          <p:nvPr>
            <p:ph type="title"/>
          </p:nvPr>
        </p:nvSpPr>
        <p:spPr/>
        <p:txBody>
          <a:bodyPr anchor="ctr"/>
          <a:lstStyle/>
          <a:p>
            <a:r>
              <a:rPr lang="en-US" dirty="0"/>
              <a:t>Utilization rate</a:t>
            </a:r>
          </a:p>
        </p:txBody>
      </p:sp>
      <p:pic>
        <p:nvPicPr>
          <p:cNvPr id="6" name="Picture 5" descr="Simple illustration of a graph with a zigzag line extending from the lower left to the upper right. Abstract bars fill the space beneath it.">
            <a:extLst>
              <a:ext uri="{FF2B5EF4-FFF2-40B4-BE49-F238E27FC236}">
                <a16:creationId xmlns:a16="http://schemas.microsoft.com/office/drawing/2014/main" id="{503AAD1D-61BF-9440-81AB-1480D4647BB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902200" y="1241003"/>
            <a:ext cx="2387600" cy="2387600"/>
          </a:xfrm>
          <a:prstGeom prst="rect">
            <a:avLst/>
          </a:prstGeom>
        </p:spPr>
      </p:pic>
      <p:sp>
        <p:nvSpPr>
          <p:cNvPr id="5" name="Rectangle 4">
            <a:extLst>
              <a:ext uri="{FF2B5EF4-FFF2-40B4-BE49-F238E27FC236}">
                <a16:creationId xmlns:a16="http://schemas.microsoft.com/office/drawing/2014/main" id="{A22685B0-7B49-7D43-BA9C-47209F104E7B}"/>
              </a:ext>
            </a:extLst>
          </p:cNvPr>
          <p:cNvSpPr/>
          <p:nvPr/>
        </p:nvSpPr>
        <p:spPr>
          <a:xfrm>
            <a:off x="838200" y="3827840"/>
            <a:ext cx="10515600" cy="954107"/>
          </a:xfrm>
          <a:prstGeom prst="rect">
            <a:avLst/>
          </a:prstGeom>
        </p:spPr>
        <p:txBody>
          <a:bodyPr wrap="square">
            <a:spAutoFit/>
          </a:bodyPr>
          <a:lstStyle/>
          <a:p>
            <a:pPr algn="ctr"/>
            <a:r>
              <a:rPr lang="en-US" sz="2800" i="1" dirty="0">
                <a:solidFill>
                  <a:srgbClr val="C00000"/>
                </a:solidFill>
                <a:latin typeface="Arial" panose="020B0604020202020204" pitchFamily="34" charset="0"/>
                <a:ea typeface="Calibri" panose="020F0502020204030204" pitchFamily="34" charset="0"/>
                <a:cs typeface="Arial" panose="020B0604020202020204" pitchFamily="34" charset="0"/>
              </a:rPr>
              <a:t>“The Foley catheter utilization rate </a:t>
            </a:r>
            <a:br>
              <a:rPr lang="en-US" sz="2800" i="1" dirty="0">
                <a:solidFill>
                  <a:srgbClr val="C00000"/>
                </a:solidFill>
                <a:latin typeface="Arial" panose="020B0604020202020204" pitchFamily="34" charset="0"/>
                <a:ea typeface="Calibri" panose="020F0502020204030204" pitchFamily="34" charset="0"/>
                <a:cs typeface="Arial" panose="020B0604020202020204" pitchFamily="34" charset="0"/>
              </a:rPr>
            </a:br>
            <a:r>
              <a:rPr lang="en-US" sz="2800" i="1" dirty="0">
                <a:solidFill>
                  <a:srgbClr val="C00000"/>
                </a:solidFill>
                <a:latin typeface="Arial" panose="020B0604020202020204" pitchFamily="34" charset="0"/>
                <a:ea typeface="Calibri" panose="020F0502020204030204" pitchFamily="34" charset="0"/>
                <a:cs typeface="Arial" panose="020B0604020202020204" pitchFamily="34" charset="0"/>
              </a:rPr>
              <a:t>is 200 Foley catheter days per 1,000 patient days.”</a:t>
            </a:r>
          </a:p>
        </p:txBody>
      </p:sp>
      <p:sp>
        <p:nvSpPr>
          <p:cNvPr id="3" name="Content Placeholder 2">
            <a:extLst>
              <a:ext uri="{FF2B5EF4-FFF2-40B4-BE49-F238E27FC236}">
                <a16:creationId xmlns:a16="http://schemas.microsoft.com/office/drawing/2014/main" id="{12F39B04-6CFF-E84E-BB32-0511D7EFDC25}"/>
              </a:ext>
            </a:extLst>
          </p:cNvPr>
          <p:cNvSpPr>
            <a:spLocks noGrp="1"/>
          </p:cNvSpPr>
          <p:nvPr>
            <p:ph sz="half" idx="1"/>
          </p:nvPr>
        </p:nvSpPr>
        <p:spPr>
          <a:xfrm>
            <a:off x="838200" y="4781947"/>
            <a:ext cx="10515600" cy="1720373"/>
          </a:xfrm>
        </p:spPr>
        <p:txBody>
          <a:bodyPr>
            <a:normAutofit/>
          </a:bodyPr>
          <a:lstStyle/>
          <a:p>
            <a:pPr marL="342900" indent="-342900">
              <a:lnSpc>
                <a:spcPct val="100000"/>
              </a:lnSpc>
            </a:pPr>
            <a:r>
              <a:rPr lang="en-US" sz="2400" dirty="0">
                <a:ea typeface="Calibri" panose="020F0502020204030204" pitchFamily="34" charset="0"/>
              </a:rPr>
              <a:t>This measure provides information on device usage, normalized by number of patients.</a:t>
            </a:r>
          </a:p>
          <a:p>
            <a:pPr marL="342900" indent="-342900">
              <a:lnSpc>
                <a:spcPct val="100000"/>
              </a:lnSpc>
            </a:pPr>
            <a:r>
              <a:rPr lang="en-US" sz="2400" i="1" dirty="0">
                <a:ea typeface="Calibri" panose="020F0502020204030204" pitchFamily="34" charset="0"/>
              </a:rPr>
              <a:t>Rationale</a:t>
            </a:r>
            <a:r>
              <a:rPr lang="en-US" sz="2400" dirty="0">
                <a:ea typeface="Calibri" panose="020F0502020204030204" pitchFamily="34" charset="0"/>
              </a:rPr>
              <a:t>: A unit can recognize if its catheter use is decreasing due to lower utilization or lower patient volume.</a:t>
            </a:r>
          </a:p>
        </p:txBody>
      </p:sp>
    </p:spTree>
    <p:extLst>
      <p:ext uri="{BB962C8B-B14F-4D97-AF65-F5344CB8AC3E}">
        <p14:creationId xmlns:p14="http://schemas.microsoft.com/office/powerpoint/2010/main" val="3108132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614D8-47C4-664B-97A7-A78A54531431}"/>
              </a:ext>
            </a:extLst>
          </p:cNvPr>
          <p:cNvSpPr>
            <a:spLocks noGrp="1"/>
          </p:cNvSpPr>
          <p:nvPr>
            <p:ph type="title"/>
          </p:nvPr>
        </p:nvSpPr>
        <p:spPr/>
        <p:txBody>
          <a:bodyPr anchor="ctr"/>
          <a:lstStyle/>
          <a:p>
            <a:r>
              <a:rPr lang="en-US" dirty="0"/>
              <a:t>Standardized utilization ratio (SUR)</a:t>
            </a:r>
          </a:p>
        </p:txBody>
      </p:sp>
      <p:pic>
        <p:nvPicPr>
          <p:cNvPr id="7" name="Picture 6" descr="An illustration of a nurse with a clipboard on the left talking to a female doctor on the right. The nurse is writing while the doctor makes a pointing gesture with her right hand.">
            <a:extLst>
              <a:ext uri="{FF2B5EF4-FFF2-40B4-BE49-F238E27FC236}">
                <a16:creationId xmlns:a16="http://schemas.microsoft.com/office/drawing/2014/main" id="{CD0CAD6E-6FD5-D242-B976-6C54D35FA3E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150781" y="1642309"/>
            <a:ext cx="3890437" cy="2188371"/>
          </a:xfrm>
          <a:prstGeom prst="rect">
            <a:avLst/>
          </a:prstGeom>
        </p:spPr>
      </p:pic>
      <p:sp>
        <p:nvSpPr>
          <p:cNvPr id="5" name="Rectangle 4">
            <a:extLst>
              <a:ext uri="{FF2B5EF4-FFF2-40B4-BE49-F238E27FC236}">
                <a16:creationId xmlns:a16="http://schemas.microsoft.com/office/drawing/2014/main" id="{A22685B0-7B49-7D43-BA9C-47209F104E7B}"/>
              </a:ext>
            </a:extLst>
          </p:cNvPr>
          <p:cNvSpPr/>
          <p:nvPr/>
        </p:nvSpPr>
        <p:spPr>
          <a:xfrm>
            <a:off x="838200" y="3960933"/>
            <a:ext cx="10515600" cy="523220"/>
          </a:xfrm>
          <a:prstGeom prst="rect">
            <a:avLst/>
          </a:prstGeom>
        </p:spPr>
        <p:txBody>
          <a:bodyPr wrap="square">
            <a:spAutoFit/>
          </a:bodyPr>
          <a:lstStyle/>
          <a:p>
            <a:pPr algn="ctr"/>
            <a:r>
              <a:rPr lang="en-US" sz="2800" i="1" dirty="0">
                <a:solidFill>
                  <a:srgbClr val="C00000"/>
                </a:solidFill>
                <a:latin typeface="Arial" panose="020B0604020202020204" pitchFamily="34" charset="0"/>
                <a:ea typeface="Calibri" panose="020F0502020204030204" pitchFamily="34" charset="0"/>
                <a:cs typeface="Arial" panose="020B0604020202020204" pitchFamily="34" charset="0"/>
              </a:rPr>
              <a:t>“The urinary catheter standardized utilization rate (SUR) is 0.85.”</a:t>
            </a:r>
          </a:p>
        </p:txBody>
      </p:sp>
      <p:sp>
        <p:nvSpPr>
          <p:cNvPr id="3" name="Content Placeholder 2">
            <a:extLst>
              <a:ext uri="{FF2B5EF4-FFF2-40B4-BE49-F238E27FC236}">
                <a16:creationId xmlns:a16="http://schemas.microsoft.com/office/drawing/2014/main" id="{12F39B04-6CFF-E84E-BB32-0511D7EFDC25}"/>
              </a:ext>
            </a:extLst>
          </p:cNvPr>
          <p:cNvSpPr>
            <a:spLocks noGrp="1"/>
          </p:cNvSpPr>
          <p:nvPr>
            <p:ph sz="half" idx="1"/>
          </p:nvPr>
        </p:nvSpPr>
        <p:spPr>
          <a:xfrm>
            <a:off x="838200" y="4772502"/>
            <a:ext cx="10515600" cy="1720373"/>
          </a:xfrm>
        </p:spPr>
        <p:txBody>
          <a:bodyPr>
            <a:normAutofit/>
          </a:bodyPr>
          <a:lstStyle/>
          <a:p>
            <a:pPr marL="342900" indent="-342900">
              <a:lnSpc>
                <a:spcPct val="100000"/>
              </a:lnSpc>
            </a:pPr>
            <a:r>
              <a:rPr lang="en-US" sz="2400" dirty="0">
                <a:ea typeface="Calibri" panose="020F0502020204030204" pitchFamily="34" charset="0"/>
              </a:rPr>
              <a:t>This metric provides information that is standardized to allow comparisons among hospitals. </a:t>
            </a:r>
          </a:p>
          <a:p>
            <a:pPr marL="342900" indent="-342900">
              <a:lnSpc>
                <a:spcPct val="100000"/>
              </a:lnSpc>
            </a:pPr>
            <a:r>
              <a:rPr lang="en-US" sz="2400" i="1" dirty="0">
                <a:ea typeface="Calibri" panose="020F0502020204030204" pitchFamily="34" charset="0"/>
              </a:rPr>
              <a:t>Rationale</a:t>
            </a:r>
            <a:r>
              <a:rPr lang="en-US" sz="2400" dirty="0">
                <a:ea typeface="Calibri" panose="020F0502020204030204" pitchFamily="34" charset="0"/>
              </a:rPr>
              <a:t>: A hospital can tell if it is doing worse than, better than, or no differently from its peers in terms of device utilization.</a:t>
            </a:r>
          </a:p>
        </p:txBody>
      </p:sp>
    </p:spTree>
    <p:extLst>
      <p:ext uri="{BB962C8B-B14F-4D97-AF65-F5344CB8AC3E}">
        <p14:creationId xmlns:p14="http://schemas.microsoft.com/office/powerpoint/2010/main" val="31808702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614D8-47C4-664B-97A7-A78A54531431}"/>
              </a:ext>
            </a:extLst>
          </p:cNvPr>
          <p:cNvSpPr>
            <a:spLocks noGrp="1"/>
          </p:cNvSpPr>
          <p:nvPr>
            <p:ph type="title"/>
          </p:nvPr>
        </p:nvSpPr>
        <p:spPr>
          <a:xfrm>
            <a:off x="838200" y="365125"/>
            <a:ext cx="11129010" cy="1325563"/>
          </a:xfrm>
        </p:spPr>
        <p:txBody>
          <a:bodyPr anchor="ctr"/>
          <a:lstStyle/>
          <a:p>
            <a:r>
              <a:rPr lang="en-US" dirty="0"/>
              <a:t>Infection prevention process information</a:t>
            </a:r>
          </a:p>
        </p:txBody>
      </p:sp>
      <p:pic>
        <p:nvPicPr>
          <p:cNvPr id="6" name="Picture 5" descr="Simple illustration of a clipboard with two checked boxes and a third box with an X in it.">
            <a:extLst>
              <a:ext uri="{FF2B5EF4-FFF2-40B4-BE49-F238E27FC236}">
                <a16:creationId xmlns:a16="http://schemas.microsoft.com/office/drawing/2014/main" id="{99EAB13E-83C6-8446-B63D-37B196BED37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482628" y="1690688"/>
            <a:ext cx="1226741" cy="1830957"/>
          </a:xfrm>
          <a:prstGeom prst="rect">
            <a:avLst/>
          </a:prstGeom>
        </p:spPr>
      </p:pic>
      <p:sp>
        <p:nvSpPr>
          <p:cNvPr id="5" name="Rectangle 4">
            <a:extLst>
              <a:ext uri="{FF2B5EF4-FFF2-40B4-BE49-F238E27FC236}">
                <a16:creationId xmlns:a16="http://schemas.microsoft.com/office/drawing/2014/main" id="{A22685B0-7B49-7D43-BA9C-47209F104E7B}"/>
              </a:ext>
            </a:extLst>
          </p:cNvPr>
          <p:cNvSpPr/>
          <p:nvPr/>
        </p:nvSpPr>
        <p:spPr>
          <a:xfrm>
            <a:off x="838199" y="3885463"/>
            <a:ext cx="10515600" cy="523220"/>
          </a:xfrm>
          <a:prstGeom prst="rect">
            <a:avLst/>
          </a:prstGeom>
        </p:spPr>
        <p:txBody>
          <a:bodyPr wrap="square">
            <a:spAutoFit/>
          </a:bodyPr>
          <a:lstStyle/>
          <a:p>
            <a:pPr algn="ctr"/>
            <a:r>
              <a:rPr lang="en-US" sz="2800" i="1" dirty="0">
                <a:solidFill>
                  <a:srgbClr val="C00000"/>
                </a:solidFill>
                <a:latin typeface="Arial" panose="020B0604020202020204" pitchFamily="34" charset="0"/>
                <a:ea typeface="Calibri" panose="020F0502020204030204" pitchFamily="34" charset="0"/>
                <a:cs typeface="Arial" panose="020B0604020202020204" pitchFamily="34" charset="0"/>
              </a:rPr>
              <a:t>“There was 80% compliance with central line dressing changes.”</a:t>
            </a:r>
          </a:p>
        </p:txBody>
      </p:sp>
      <p:sp>
        <p:nvSpPr>
          <p:cNvPr id="3" name="Content Placeholder 2">
            <a:extLst>
              <a:ext uri="{FF2B5EF4-FFF2-40B4-BE49-F238E27FC236}">
                <a16:creationId xmlns:a16="http://schemas.microsoft.com/office/drawing/2014/main" id="{12F39B04-6CFF-E84E-BB32-0511D7EFDC25}"/>
              </a:ext>
            </a:extLst>
          </p:cNvPr>
          <p:cNvSpPr>
            <a:spLocks noGrp="1"/>
          </p:cNvSpPr>
          <p:nvPr>
            <p:ph sz="half" idx="1"/>
          </p:nvPr>
        </p:nvSpPr>
        <p:spPr>
          <a:xfrm>
            <a:off x="838198" y="4536832"/>
            <a:ext cx="10515600" cy="1720373"/>
          </a:xfrm>
        </p:spPr>
        <p:txBody>
          <a:bodyPr>
            <a:normAutofit/>
          </a:bodyPr>
          <a:lstStyle/>
          <a:p>
            <a:pPr marL="342900" indent="-342900">
              <a:lnSpc>
                <a:spcPct val="100000"/>
              </a:lnSpc>
            </a:pPr>
            <a:r>
              <a:rPr lang="en-US" sz="2400" dirty="0">
                <a:ea typeface="Calibri" panose="020F0502020204030204" pitchFamily="34" charset="0"/>
              </a:rPr>
              <a:t>This type of information provides feedback on adherence to standards in infection prevention practices.</a:t>
            </a:r>
          </a:p>
          <a:p>
            <a:pPr marL="342900" indent="-342900">
              <a:lnSpc>
                <a:spcPct val="100000"/>
              </a:lnSpc>
            </a:pPr>
            <a:r>
              <a:rPr lang="en-US" sz="2400" i="1" dirty="0">
                <a:ea typeface="Calibri" panose="020F0502020204030204" pitchFamily="34" charset="0"/>
              </a:rPr>
              <a:t>Rationale</a:t>
            </a:r>
            <a:r>
              <a:rPr lang="en-US" sz="2400" dirty="0">
                <a:ea typeface="Calibri" panose="020F0502020204030204" pitchFamily="34" charset="0"/>
              </a:rPr>
              <a:t>: A unit can identify the level of compliance with recommended infection prevention practices to identify areas for improvement.</a:t>
            </a:r>
          </a:p>
        </p:txBody>
      </p:sp>
    </p:spTree>
    <p:extLst>
      <p:ext uri="{BB962C8B-B14F-4D97-AF65-F5344CB8AC3E}">
        <p14:creationId xmlns:p14="http://schemas.microsoft.com/office/powerpoint/2010/main" val="21580981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1BF15-FDA7-494A-80B4-D73840AFDD5F}"/>
              </a:ext>
            </a:extLst>
          </p:cNvPr>
          <p:cNvSpPr>
            <a:spLocks noGrp="1"/>
          </p:cNvSpPr>
          <p:nvPr>
            <p:ph type="title"/>
          </p:nvPr>
        </p:nvSpPr>
        <p:spPr/>
        <p:txBody>
          <a:bodyPr/>
          <a:lstStyle/>
          <a:p>
            <a:r>
              <a:rPr lang="en-US" dirty="0"/>
              <a:t>Making measures and metrics</a:t>
            </a:r>
            <a:br>
              <a:rPr lang="en-US" dirty="0"/>
            </a:br>
            <a:r>
              <a:rPr lang="en-US" dirty="0"/>
              <a:t>meaningful and motivational</a:t>
            </a:r>
          </a:p>
        </p:txBody>
      </p:sp>
      <p:sp>
        <p:nvSpPr>
          <p:cNvPr id="3" name="Content Placeholder 2">
            <a:extLst>
              <a:ext uri="{FF2B5EF4-FFF2-40B4-BE49-F238E27FC236}">
                <a16:creationId xmlns:a16="http://schemas.microsoft.com/office/drawing/2014/main" id="{21FBF0CA-14B7-254E-BB41-0937342B5B14}"/>
              </a:ext>
            </a:extLst>
          </p:cNvPr>
          <p:cNvSpPr>
            <a:spLocks noGrp="1"/>
          </p:cNvSpPr>
          <p:nvPr>
            <p:ph idx="1"/>
          </p:nvPr>
        </p:nvSpPr>
        <p:spPr/>
        <p:txBody>
          <a:bodyPr>
            <a:normAutofit fontScale="85000" lnSpcReduction="20000"/>
          </a:bodyPr>
          <a:lstStyle/>
          <a:p>
            <a:pPr>
              <a:lnSpc>
                <a:spcPct val="120000"/>
              </a:lnSpc>
              <a:spcBef>
                <a:spcPts val="0"/>
              </a:spcBef>
            </a:pPr>
            <a:r>
              <a:rPr lang="en-US" dirty="0"/>
              <a:t>When considering which </a:t>
            </a:r>
            <a:r>
              <a:rPr lang="en-US" b="1" dirty="0"/>
              <a:t>measures and metrics</a:t>
            </a:r>
            <a:r>
              <a:rPr lang="en-US" dirty="0"/>
              <a:t> to share with your frontline staff, the most meaningful and motivational are those that:</a:t>
            </a:r>
            <a:endParaRPr lang="en-US" dirty="0">
              <a:ea typeface="Calibri" panose="020F0502020204030204" pitchFamily="34" charset="0"/>
            </a:endParaRPr>
          </a:p>
          <a:p>
            <a:pPr>
              <a:lnSpc>
                <a:spcPct val="120000"/>
              </a:lnSpc>
              <a:spcBef>
                <a:spcPts val="0"/>
              </a:spcBef>
            </a:pPr>
            <a:endParaRPr lang="en-US" dirty="0">
              <a:ea typeface="Calibri" panose="020F0502020204030204" pitchFamily="34" charset="0"/>
            </a:endParaRPr>
          </a:p>
          <a:p>
            <a:pPr marL="457200" indent="-457200">
              <a:lnSpc>
                <a:spcPct val="120000"/>
              </a:lnSpc>
              <a:spcBef>
                <a:spcPts val="0"/>
              </a:spcBef>
              <a:buFont typeface="Wingdings" pitchFamily="2" charset="2"/>
              <a:buChar char="ü"/>
            </a:pPr>
            <a:r>
              <a:rPr lang="en-US" dirty="0">
                <a:ea typeface="Calibri" panose="020F0502020204030204" pitchFamily="34" charset="0"/>
              </a:rPr>
              <a:t>Link measures or metrics to goals</a:t>
            </a:r>
            <a:endParaRPr lang="en-US" dirty="0"/>
          </a:p>
          <a:p>
            <a:pPr marL="457200" indent="-457200">
              <a:lnSpc>
                <a:spcPct val="120000"/>
              </a:lnSpc>
              <a:spcBef>
                <a:spcPts val="0"/>
              </a:spcBef>
              <a:buFont typeface="Wingdings" pitchFamily="2" charset="2"/>
              <a:buChar char="ü"/>
            </a:pPr>
            <a:r>
              <a:rPr lang="en-US" dirty="0">
                <a:ea typeface="Calibri" panose="020F0502020204030204" pitchFamily="34" charset="0"/>
              </a:rPr>
              <a:t>Report measures or metrics over time</a:t>
            </a:r>
            <a:endParaRPr lang="en-US" i="1" dirty="0">
              <a:solidFill>
                <a:srgbClr val="C00000"/>
              </a:solidFill>
            </a:endParaRPr>
          </a:p>
          <a:p>
            <a:pPr marL="457200" indent="-457200">
              <a:lnSpc>
                <a:spcPct val="120000"/>
              </a:lnSpc>
              <a:spcBef>
                <a:spcPts val="0"/>
              </a:spcBef>
              <a:buFont typeface="Wingdings" pitchFamily="2" charset="2"/>
              <a:buChar char="ü"/>
            </a:pPr>
            <a:r>
              <a:rPr lang="en-US" dirty="0">
                <a:ea typeface="Calibri" panose="020F0502020204030204" pitchFamily="34" charset="0"/>
              </a:rPr>
              <a:t>Provide measures or metrics specific to the unit and individual</a:t>
            </a:r>
          </a:p>
          <a:p>
            <a:pPr marL="457200" indent="-457200">
              <a:lnSpc>
                <a:spcPct val="120000"/>
              </a:lnSpc>
              <a:spcBef>
                <a:spcPts val="0"/>
              </a:spcBef>
              <a:buFont typeface="Wingdings" pitchFamily="2" charset="2"/>
              <a:buChar char="ü"/>
            </a:pPr>
            <a:r>
              <a:rPr lang="en-US" dirty="0">
                <a:ea typeface="Calibri" panose="020F0502020204030204" pitchFamily="34" charset="0"/>
              </a:rPr>
              <a:t>Personalize metrics and measures by associating them with patient information</a:t>
            </a:r>
          </a:p>
          <a:p>
            <a:pPr marL="457200" indent="-457200">
              <a:lnSpc>
                <a:spcPct val="120000"/>
              </a:lnSpc>
              <a:spcBef>
                <a:spcPts val="0"/>
              </a:spcBef>
              <a:buFont typeface="Wingdings" pitchFamily="2" charset="2"/>
              <a:buChar char="ü"/>
            </a:pPr>
            <a:r>
              <a:rPr lang="en-US" dirty="0">
                <a:ea typeface="Calibri" panose="020F0502020204030204" pitchFamily="34" charset="0"/>
              </a:rPr>
              <a:t>Share information about prevention efforts, not just infection outcomes</a:t>
            </a:r>
            <a:endParaRPr lang="en-US" dirty="0"/>
          </a:p>
        </p:txBody>
      </p:sp>
    </p:spTree>
    <p:extLst>
      <p:ext uri="{BB962C8B-B14F-4D97-AF65-F5344CB8AC3E}">
        <p14:creationId xmlns:p14="http://schemas.microsoft.com/office/powerpoint/2010/main" val="17034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972E8B8-FB9F-6442-8692-A475F169D36F}"/>
              </a:ext>
            </a:extLst>
          </p:cNvPr>
          <p:cNvSpPr>
            <a:spLocks noGrp="1"/>
          </p:cNvSpPr>
          <p:nvPr>
            <p:ph type="title"/>
          </p:nvPr>
        </p:nvSpPr>
        <p:spPr>
          <a:xfrm>
            <a:off x="838200" y="365125"/>
            <a:ext cx="10515600" cy="1325563"/>
          </a:xfrm>
        </p:spPr>
        <p:txBody>
          <a:bodyPr anchor="ctr"/>
          <a:lstStyle/>
          <a:p>
            <a:r>
              <a:rPr lang="en-US" dirty="0"/>
              <a:t>Link measures or metrics to goals</a:t>
            </a:r>
          </a:p>
        </p:txBody>
      </p:sp>
      <p:sp>
        <p:nvSpPr>
          <p:cNvPr id="7" name="Content Placeholder 2">
            <a:extLst>
              <a:ext uri="{FF2B5EF4-FFF2-40B4-BE49-F238E27FC236}">
                <a16:creationId xmlns:a16="http://schemas.microsoft.com/office/drawing/2014/main" id="{046D8C1F-6DCF-DE4F-9B78-6648074367BD}"/>
              </a:ext>
            </a:extLst>
          </p:cNvPr>
          <p:cNvSpPr>
            <a:spLocks noGrp="1"/>
          </p:cNvSpPr>
          <p:nvPr>
            <p:ph idx="1"/>
          </p:nvPr>
        </p:nvSpPr>
        <p:spPr>
          <a:xfrm>
            <a:off x="838200" y="1440007"/>
            <a:ext cx="10515600" cy="1988993"/>
          </a:xfrm>
        </p:spPr>
        <p:txBody>
          <a:bodyPr>
            <a:noAutofit/>
          </a:bodyPr>
          <a:lstStyle/>
          <a:p>
            <a:pPr marL="349250" indent="-349250">
              <a:lnSpc>
                <a:spcPct val="100000"/>
              </a:lnSpc>
            </a:pPr>
            <a:r>
              <a:rPr lang="en-US" sz="2800" dirty="0"/>
              <a:t>Major prevention goals should be linked to measures and metrics for both the organization and the unit. </a:t>
            </a:r>
          </a:p>
          <a:p>
            <a:pPr marL="349250" indent="-349250">
              <a:lnSpc>
                <a:spcPct val="100000"/>
              </a:lnSpc>
            </a:pPr>
            <a:r>
              <a:rPr lang="en-US" sz="2800" dirty="0"/>
              <a:t>This approach can signal the success or failure of infection prevention efforts and provide motivation to frontline staff.</a:t>
            </a:r>
          </a:p>
          <a:p>
            <a:pPr>
              <a:lnSpc>
                <a:spcPct val="100000"/>
              </a:lnSpc>
              <a:buFont typeface="Wingdings" pitchFamily="2" charset="2"/>
              <a:buChar char="§"/>
            </a:pPr>
            <a:endParaRPr lang="en-US" sz="2800" dirty="0"/>
          </a:p>
        </p:txBody>
      </p:sp>
      <p:sp>
        <p:nvSpPr>
          <p:cNvPr id="5" name="Rounded Rectangular Callout 4">
            <a:extLst>
              <a:ext uri="{FF2B5EF4-FFF2-40B4-BE49-F238E27FC236}">
                <a16:creationId xmlns:a16="http://schemas.microsoft.com/office/drawing/2014/main" id="{61D4244D-5A72-1E4F-A871-C57072572845}"/>
              </a:ext>
              <a:ext uri="{C183D7F6-B498-43B3-948B-1728B52AA6E4}">
                <adec:decorative xmlns:adec="http://schemas.microsoft.com/office/drawing/2017/decorative" val="1"/>
              </a:ext>
            </a:extLst>
          </p:cNvPr>
          <p:cNvSpPr/>
          <p:nvPr/>
        </p:nvSpPr>
        <p:spPr>
          <a:xfrm>
            <a:off x="3202781" y="3806103"/>
            <a:ext cx="5786438" cy="1814512"/>
          </a:xfrm>
          <a:prstGeom prst="wedgeRoundRectCallout">
            <a:avLst>
              <a:gd name="adj1" fmla="val -39599"/>
              <a:gd name="adj2" fmla="val 88485"/>
              <a:gd name="adj3" fmla="val 16667"/>
            </a:avLst>
          </a:prstGeom>
          <a:solidFill>
            <a:srgbClr val="BB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3">
            <a:extLst>
              <a:ext uri="{FF2B5EF4-FFF2-40B4-BE49-F238E27FC236}">
                <a16:creationId xmlns:a16="http://schemas.microsoft.com/office/drawing/2014/main" id="{61350853-B11F-AD4C-9306-CDCEEE32EF10}"/>
              </a:ext>
            </a:extLst>
          </p:cNvPr>
          <p:cNvSpPr txBox="1">
            <a:spLocks/>
          </p:cNvSpPr>
          <p:nvPr/>
        </p:nvSpPr>
        <p:spPr>
          <a:xfrm>
            <a:off x="3486155" y="3949555"/>
            <a:ext cx="5300660" cy="1527608"/>
          </a:xfrm>
          <a:prstGeom prst="roundRect">
            <a:avLst/>
          </a:prstGeom>
        </p:spPr>
        <p:txBody>
          <a:bodyPr anchor="ctr">
            <a:noAutofit/>
          </a:bodyPr>
          <a:lstStyle>
            <a:lvl1pPr marL="228600" indent="-228600" algn="l" defTabSz="914400" rtl="0" eaLnBrk="1" latinLnBrk="0" hangingPunct="1">
              <a:lnSpc>
                <a:spcPct val="90000"/>
              </a:lnSpc>
              <a:spcBef>
                <a:spcPts val="1000"/>
              </a:spcBef>
              <a:buClr>
                <a:srgbClr val="BB0000"/>
              </a:buClr>
              <a:buFont typeface="Wingdings" pitchFamily="2" charset="2"/>
              <a:buChar char="ü"/>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BB0000"/>
              </a:buClr>
              <a:buFont typeface="Wingdings" pitchFamily="2" charset="2"/>
              <a:buChar char="ü"/>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BB0000"/>
              </a:buClr>
              <a:buFont typeface="Wingdings" pitchFamily="2" charset="2"/>
              <a:buChar char="ü"/>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BB0000"/>
              </a:buClr>
              <a:buFont typeface="Wingdings" pitchFamily="2" charset="2"/>
              <a:buChar char="ü"/>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BB0000"/>
              </a:buClr>
              <a:buFont typeface="Wingdings" pitchFamily="2" charset="2"/>
              <a:buChar char="ü"/>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00" i="1" dirty="0">
                <a:solidFill>
                  <a:schemeClr val="bg1"/>
                </a:solidFill>
              </a:rPr>
              <a:t>We’ve gone 78 days without a CLABSI. We are almost to our unit goal of 100 days!</a:t>
            </a:r>
            <a:endParaRPr lang="en-US" sz="2800" dirty="0">
              <a:solidFill>
                <a:schemeClr val="bg1"/>
              </a:solidFill>
              <a:ea typeface="Calibri" panose="020F0502020204030204" pitchFamily="34" charset="0"/>
            </a:endParaRPr>
          </a:p>
        </p:txBody>
      </p:sp>
    </p:spTree>
    <p:extLst>
      <p:ext uri="{BB962C8B-B14F-4D97-AF65-F5344CB8AC3E}">
        <p14:creationId xmlns:p14="http://schemas.microsoft.com/office/powerpoint/2010/main" val="1119771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211C8-1E5B-7A4C-B59D-848C6679B782}"/>
              </a:ext>
            </a:extLst>
          </p:cNvPr>
          <p:cNvSpPr>
            <a:spLocks noGrp="1"/>
          </p:cNvSpPr>
          <p:nvPr>
            <p:ph type="title"/>
          </p:nvPr>
        </p:nvSpPr>
        <p:spPr/>
        <p:txBody>
          <a:bodyPr/>
          <a:lstStyle/>
          <a:p>
            <a:r>
              <a:rPr lang="en-US" dirty="0"/>
              <a:t>Objective</a:t>
            </a:r>
          </a:p>
        </p:txBody>
      </p:sp>
      <p:sp>
        <p:nvSpPr>
          <p:cNvPr id="3" name="Content Placeholder 2">
            <a:extLst>
              <a:ext uri="{FF2B5EF4-FFF2-40B4-BE49-F238E27FC236}">
                <a16:creationId xmlns:a16="http://schemas.microsoft.com/office/drawing/2014/main" id="{8825A2CB-7FA4-B540-AD58-C2BC0C2C51F0}"/>
              </a:ext>
            </a:extLst>
          </p:cNvPr>
          <p:cNvSpPr>
            <a:spLocks noGrp="1"/>
          </p:cNvSpPr>
          <p:nvPr>
            <p:ph idx="1"/>
          </p:nvPr>
        </p:nvSpPr>
        <p:spPr/>
        <p:txBody>
          <a:bodyPr>
            <a:normAutofit/>
          </a:bodyPr>
          <a:lstStyle/>
          <a:p>
            <a:pPr marL="0" indent="0">
              <a:lnSpc>
                <a:spcPct val="100000"/>
              </a:lnSpc>
              <a:buNone/>
            </a:pPr>
            <a:r>
              <a:rPr lang="en-US" dirty="0"/>
              <a:t>The objective of this presentation is to provide guidance to those responsible for sharing hospital-associated infection information with frontline staff to maximize the impact of these communication efforts on the successful implementation of infection prevention practices. </a:t>
            </a:r>
          </a:p>
          <a:p>
            <a:pPr>
              <a:lnSpc>
                <a:spcPct val="100000"/>
              </a:lnSpc>
            </a:pPr>
            <a:endParaRPr lang="en-US" dirty="0"/>
          </a:p>
        </p:txBody>
      </p:sp>
    </p:spTree>
    <p:extLst>
      <p:ext uri="{BB962C8B-B14F-4D97-AF65-F5344CB8AC3E}">
        <p14:creationId xmlns:p14="http://schemas.microsoft.com/office/powerpoint/2010/main" val="9993877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09D5D44-0497-DB48-BB3C-182514BCB5C5}"/>
              </a:ext>
            </a:extLst>
          </p:cNvPr>
          <p:cNvSpPr txBox="1">
            <a:spLocks noGrp="1"/>
          </p:cNvSpPr>
          <p:nvPr>
            <p:ph type="title" idx="4294967295"/>
          </p:nvPr>
        </p:nvSpPr>
        <p:spPr>
          <a:xfrm>
            <a:off x="838200" y="371107"/>
            <a:ext cx="10668000" cy="13151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b="1" kern="1200">
                <a:solidFill>
                  <a:srgbClr val="BB0000"/>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BB0000"/>
                </a:solidFill>
                <a:effectLst/>
                <a:uLnTx/>
                <a:uFillTx/>
                <a:latin typeface="Arial" panose="020B0604020202020204" pitchFamily="34" charset="0"/>
                <a:ea typeface="+mj-ea"/>
                <a:cs typeface="Arial" panose="020B0604020202020204" pitchFamily="34" charset="0"/>
              </a:rPr>
              <a:t>Report measures or metrics over time</a:t>
            </a:r>
          </a:p>
        </p:txBody>
      </p:sp>
      <p:sp>
        <p:nvSpPr>
          <p:cNvPr id="11" name="Content Placeholder 2">
            <a:extLst>
              <a:ext uri="{FF2B5EF4-FFF2-40B4-BE49-F238E27FC236}">
                <a16:creationId xmlns:a16="http://schemas.microsoft.com/office/drawing/2014/main" id="{075E15FB-6B45-244F-90EF-B8CC368F0EB4}"/>
              </a:ext>
            </a:extLst>
          </p:cNvPr>
          <p:cNvSpPr>
            <a:spLocks noGrp="1"/>
          </p:cNvSpPr>
          <p:nvPr>
            <p:ph idx="1"/>
          </p:nvPr>
        </p:nvSpPr>
        <p:spPr>
          <a:xfrm>
            <a:off x="838200" y="1440007"/>
            <a:ext cx="10515600" cy="1988993"/>
          </a:xfrm>
        </p:spPr>
        <p:txBody>
          <a:bodyPr>
            <a:noAutofit/>
          </a:bodyPr>
          <a:lstStyle/>
          <a:p>
            <a:pPr marL="349250" indent="-349250">
              <a:lnSpc>
                <a:spcPct val="100000"/>
              </a:lnSpc>
            </a:pPr>
            <a:r>
              <a:rPr lang="en-US" sz="2800" dirty="0"/>
              <a:t>Updating staff on current measures and metrics, in comparison with those from the past, can help frontline staff gauge the impact of changes to their infection prevention practices or identify areas for improvement.</a:t>
            </a:r>
          </a:p>
        </p:txBody>
      </p:sp>
      <p:sp>
        <p:nvSpPr>
          <p:cNvPr id="5" name="Rounded Rectangular Callout 4">
            <a:extLst>
              <a:ext uri="{FF2B5EF4-FFF2-40B4-BE49-F238E27FC236}">
                <a16:creationId xmlns:a16="http://schemas.microsoft.com/office/drawing/2014/main" id="{61D4244D-5A72-1E4F-A871-C57072572845}"/>
              </a:ext>
              <a:ext uri="{C183D7F6-B498-43B3-948B-1728B52AA6E4}">
                <adec:decorative xmlns:adec="http://schemas.microsoft.com/office/drawing/2017/decorative" val="1"/>
              </a:ext>
            </a:extLst>
          </p:cNvPr>
          <p:cNvSpPr/>
          <p:nvPr/>
        </p:nvSpPr>
        <p:spPr>
          <a:xfrm>
            <a:off x="2405064" y="3840306"/>
            <a:ext cx="7381873" cy="1746107"/>
          </a:xfrm>
          <a:prstGeom prst="wedgeRoundRectCallout">
            <a:avLst>
              <a:gd name="adj1" fmla="val -39599"/>
              <a:gd name="adj2" fmla="val 88485"/>
              <a:gd name="adj3" fmla="val 16667"/>
            </a:avLst>
          </a:prstGeom>
          <a:solidFill>
            <a:srgbClr val="BB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ntent Placeholder 3">
            <a:extLst>
              <a:ext uri="{FF2B5EF4-FFF2-40B4-BE49-F238E27FC236}">
                <a16:creationId xmlns:a16="http://schemas.microsoft.com/office/drawing/2014/main" id="{28BC8BAC-9F20-FF4E-8092-F518097D5C7F}"/>
              </a:ext>
            </a:extLst>
          </p:cNvPr>
          <p:cNvSpPr txBox="1">
            <a:spLocks/>
          </p:cNvSpPr>
          <p:nvPr/>
        </p:nvSpPr>
        <p:spPr>
          <a:xfrm>
            <a:off x="2714630" y="3600455"/>
            <a:ext cx="6915150" cy="2162463"/>
          </a:xfrm>
          <a:prstGeom prst="roundRect">
            <a:avLst>
              <a:gd name="adj" fmla="val 0"/>
            </a:avLst>
          </a:prstGeom>
        </p:spPr>
        <p:txBody>
          <a:bodyPr anchor="ctr">
            <a:noAutofit/>
          </a:bodyPr>
          <a:lstStyle>
            <a:lvl1pPr marL="228600" indent="-228600" algn="l" defTabSz="914400" rtl="0" eaLnBrk="1" latinLnBrk="0" hangingPunct="1">
              <a:lnSpc>
                <a:spcPct val="90000"/>
              </a:lnSpc>
              <a:spcBef>
                <a:spcPts val="1000"/>
              </a:spcBef>
              <a:buClr>
                <a:srgbClr val="BB0000"/>
              </a:buClr>
              <a:buFont typeface="Wingdings" pitchFamily="2" charset="2"/>
              <a:buChar char="ü"/>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BB0000"/>
              </a:buClr>
              <a:buFont typeface="Wingdings" pitchFamily="2" charset="2"/>
              <a:buChar char="ü"/>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BB0000"/>
              </a:buClr>
              <a:buFont typeface="Wingdings" pitchFamily="2" charset="2"/>
              <a:buChar char="ü"/>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BB0000"/>
              </a:buClr>
              <a:buFont typeface="Wingdings" pitchFamily="2" charset="2"/>
              <a:buChar char="ü"/>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BB0000"/>
              </a:buClr>
              <a:buFont typeface="Wingdings" pitchFamily="2" charset="2"/>
              <a:buChar char="ü"/>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2400" i="1" dirty="0">
                <a:solidFill>
                  <a:schemeClr val="bg1"/>
                </a:solidFill>
              </a:rPr>
              <a:t>Our unit had three CAUTIs this month; that’s two more than we had last month. As a unit, let’s make discussion of Foley catheter maintenance and removal a priority in huddles this month.</a:t>
            </a:r>
            <a:endParaRPr lang="en-US" sz="2400" dirty="0">
              <a:solidFill>
                <a:schemeClr val="bg1"/>
              </a:solidFill>
              <a:ea typeface="Calibri" panose="020F0502020204030204" pitchFamily="34" charset="0"/>
            </a:endParaRPr>
          </a:p>
        </p:txBody>
      </p:sp>
    </p:spTree>
    <p:extLst>
      <p:ext uri="{BB962C8B-B14F-4D97-AF65-F5344CB8AC3E}">
        <p14:creationId xmlns:p14="http://schemas.microsoft.com/office/powerpoint/2010/main" val="33103916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18741F1-051A-E542-981B-11BA29EF14BC}"/>
              </a:ext>
            </a:extLst>
          </p:cNvPr>
          <p:cNvSpPr>
            <a:spLocks noGrp="1"/>
          </p:cNvSpPr>
          <p:nvPr>
            <p:ph type="title"/>
          </p:nvPr>
        </p:nvSpPr>
        <p:spPr>
          <a:xfrm>
            <a:off x="838200" y="365125"/>
            <a:ext cx="10515600" cy="1325563"/>
          </a:xfrm>
        </p:spPr>
        <p:txBody>
          <a:bodyPr anchor="t"/>
          <a:lstStyle/>
          <a:p>
            <a:r>
              <a:rPr lang="en-US" dirty="0"/>
              <a:t>Provide measures or metrics specific to the unit or individual</a:t>
            </a:r>
          </a:p>
        </p:txBody>
      </p:sp>
      <p:sp>
        <p:nvSpPr>
          <p:cNvPr id="4" name="Content Placeholder 2">
            <a:extLst>
              <a:ext uri="{FF2B5EF4-FFF2-40B4-BE49-F238E27FC236}">
                <a16:creationId xmlns:a16="http://schemas.microsoft.com/office/drawing/2014/main" id="{E1B94A62-22FB-8849-885C-96C98036CBA9}"/>
              </a:ext>
            </a:extLst>
          </p:cNvPr>
          <p:cNvSpPr>
            <a:spLocks noGrp="1"/>
          </p:cNvSpPr>
          <p:nvPr>
            <p:ph idx="1"/>
          </p:nvPr>
        </p:nvSpPr>
        <p:spPr>
          <a:xfrm>
            <a:off x="838199" y="1754343"/>
            <a:ext cx="11034713" cy="2415875"/>
          </a:xfrm>
        </p:spPr>
        <p:txBody>
          <a:bodyPr>
            <a:noAutofit/>
          </a:bodyPr>
          <a:lstStyle/>
          <a:p>
            <a:pPr marL="290513" indent="-290513">
              <a:lnSpc>
                <a:spcPct val="100000"/>
              </a:lnSpc>
              <a:spcBef>
                <a:spcPts val="0"/>
              </a:spcBef>
            </a:pPr>
            <a:r>
              <a:rPr lang="en-US" sz="2400" dirty="0"/>
              <a:t>Measures or metrics specific to the unit or individual can inform the improvement of local infection prevention practices. </a:t>
            </a:r>
          </a:p>
          <a:p>
            <a:pPr marL="290513" indent="-290513">
              <a:lnSpc>
                <a:spcPct val="100000"/>
              </a:lnSpc>
              <a:spcBef>
                <a:spcPts val="0"/>
              </a:spcBef>
            </a:pPr>
            <a:r>
              <a:rPr lang="en-US" sz="2400" dirty="0"/>
              <a:t>Providing unit-level information helps identify the challenges and strategies specific to the patients and workflow of that unit. </a:t>
            </a:r>
          </a:p>
          <a:p>
            <a:pPr marL="290513" indent="-290513">
              <a:lnSpc>
                <a:spcPct val="100000"/>
              </a:lnSpc>
              <a:spcBef>
                <a:spcPts val="0"/>
              </a:spcBef>
            </a:pPr>
            <a:r>
              <a:rPr lang="en-US" sz="2400" dirty="0"/>
              <a:t>Providing individual-level information (e.g., nursing scorecards) helps identify successful implementation of clinical practices, as well as opportunities to improve the use of those practices. </a:t>
            </a:r>
          </a:p>
        </p:txBody>
      </p:sp>
      <p:sp>
        <p:nvSpPr>
          <p:cNvPr id="5" name="Rounded Rectangular Callout 4">
            <a:extLst>
              <a:ext uri="{FF2B5EF4-FFF2-40B4-BE49-F238E27FC236}">
                <a16:creationId xmlns:a16="http://schemas.microsoft.com/office/drawing/2014/main" id="{61D4244D-5A72-1E4F-A871-C57072572845}"/>
              </a:ext>
              <a:ext uri="{C183D7F6-B498-43B3-948B-1728B52AA6E4}">
                <adec:decorative xmlns:adec="http://schemas.microsoft.com/office/drawing/2017/decorative" val="1"/>
              </a:ext>
            </a:extLst>
          </p:cNvPr>
          <p:cNvSpPr/>
          <p:nvPr/>
        </p:nvSpPr>
        <p:spPr>
          <a:xfrm>
            <a:off x="1785938" y="4457699"/>
            <a:ext cx="8510587" cy="1643064"/>
          </a:xfrm>
          <a:prstGeom prst="wedgeRoundRectCallout">
            <a:avLst>
              <a:gd name="adj1" fmla="val -39599"/>
              <a:gd name="adj2" fmla="val 88485"/>
              <a:gd name="adj3" fmla="val 16667"/>
            </a:avLst>
          </a:prstGeom>
          <a:solidFill>
            <a:srgbClr val="BB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3">
            <a:extLst>
              <a:ext uri="{FF2B5EF4-FFF2-40B4-BE49-F238E27FC236}">
                <a16:creationId xmlns:a16="http://schemas.microsoft.com/office/drawing/2014/main" id="{7C52E123-686C-4F42-889B-89ED812E69E3}"/>
              </a:ext>
            </a:extLst>
          </p:cNvPr>
          <p:cNvSpPr txBox="1">
            <a:spLocks/>
          </p:cNvSpPr>
          <p:nvPr/>
        </p:nvSpPr>
        <p:spPr>
          <a:xfrm>
            <a:off x="1895475" y="4217198"/>
            <a:ext cx="8401050" cy="2124065"/>
          </a:xfrm>
          <a:prstGeom prst="roundRect">
            <a:avLst>
              <a:gd name="adj" fmla="val 0"/>
            </a:avLst>
          </a:prstGeom>
        </p:spPr>
        <p:txBody>
          <a:bodyPr anchor="ctr">
            <a:noAutofit/>
          </a:bodyPr>
          <a:lstStyle>
            <a:lvl1pPr marL="228600" indent="-228600" algn="l" defTabSz="914400" rtl="0" eaLnBrk="1" latinLnBrk="0" hangingPunct="1">
              <a:lnSpc>
                <a:spcPct val="90000"/>
              </a:lnSpc>
              <a:spcBef>
                <a:spcPts val="1000"/>
              </a:spcBef>
              <a:buClr>
                <a:srgbClr val="BB0000"/>
              </a:buClr>
              <a:buFont typeface="Wingdings" pitchFamily="2" charset="2"/>
              <a:buChar char="ü"/>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BB0000"/>
              </a:buClr>
              <a:buFont typeface="Wingdings" pitchFamily="2" charset="2"/>
              <a:buChar char="ü"/>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BB0000"/>
              </a:buClr>
              <a:buFont typeface="Wingdings" pitchFamily="2" charset="2"/>
              <a:buChar char="ü"/>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BB0000"/>
              </a:buClr>
              <a:buFont typeface="Wingdings" pitchFamily="2" charset="2"/>
              <a:buChar char="ü"/>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BB0000"/>
              </a:buClr>
              <a:buFont typeface="Wingdings" pitchFamily="2" charset="2"/>
              <a:buChar char="ü"/>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i="1" dirty="0">
                <a:solidFill>
                  <a:schemeClr val="bg1"/>
                </a:solidFill>
              </a:rPr>
              <a:t>One of our nurses achieved 100% on their CLABSI dressing audits this month. They have shared with our unit their personal strategies for CLABSI dressing changes, which is helping others in the unit to improve their techniques.</a:t>
            </a:r>
            <a:endParaRPr lang="en-US" sz="2400" dirty="0">
              <a:solidFill>
                <a:schemeClr val="bg1"/>
              </a:solidFill>
            </a:endParaRPr>
          </a:p>
        </p:txBody>
      </p:sp>
    </p:spTree>
    <p:extLst>
      <p:ext uri="{BB962C8B-B14F-4D97-AF65-F5344CB8AC3E}">
        <p14:creationId xmlns:p14="http://schemas.microsoft.com/office/powerpoint/2010/main" val="27203977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1065478-179F-9E48-958B-54AAC7BAFCAB}"/>
              </a:ext>
            </a:extLst>
          </p:cNvPr>
          <p:cNvSpPr>
            <a:spLocks noGrp="1"/>
          </p:cNvSpPr>
          <p:nvPr>
            <p:ph type="title"/>
          </p:nvPr>
        </p:nvSpPr>
        <p:spPr>
          <a:xfrm>
            <a:off x="838200" y="365125"/>
            <a:ext cx="10515600" cy="1325563"/>
          </a:xfrm>
        </p:spPr>
        <p:txBody>
          <a:bodyPr anchor="ctr">
            <a:normAutofit fontScale="90000"/>
          </a:bodyPr>
          <a:lstStyle/>
          <a:p>
            <a:r>
              <a:rPr lang="en-US" dirty="0"/>
              <a:t>Personalize measures and metrics by associating them with patient information</a:t>
            </a:r>
          </a:p>
        </p:txBody>
      </p:sp>
      <p:sp>
        <p:nvSpPr>
          <p:cNvPr id="6" name="Content Placeholder 2">
            <a:extLst>
              <a:ext uri="{FF2B5EF4-FFF2-40B4-BE49-F238E27FC236}">
                <a16:creationId xmlns:a16="http://schemas.microsoft.com/office/drawing/2014/main" id="{1FA83399-CD82-164C-8D65-C84A46241284}"/>
              </a:ext>
            </a:extLst>
          </p:cNvPr>
          <p:cNvSpPr>
            <a:spLocks noGrp="1"/>
          </p:cNvSpPr>
          <p:nvPr>
            <p:ph idx="1"/>
          </p:nvPr>
        </p:nvSpPr>
        <p:spPr>
          <a:xfrm>
            <a:off x="838200" y="1825625"/>
            <a:ext cx="10855036" cy="1988993"/>
          </a:xfrm>
        </p:spPr>
        <p:txBody>
          <a:bodyPr>
            <a:noAutofit/>
          </a:bodyPr>
          <a:lstStyle/>
          <a:p>
            <a:pPr marL="342900" indent="-342900">
              <a:lnSpc>
                <a:spcPct val="100000"/>
              </a:lnSpc>
            </a:pPr>
            <a:r>
              <a:rPr lang="en-US" sz="2800" dirty="0"/>
              <a:t>Identifying the personal impact of infections makes this information more meaningful to staff.</a:t>
            </a:r>
          </a:p>
          <a:p>
            <a:pPr marL="342900" indent="-342900">
              <a:lnSpc>
                <a:spcPct val="100000"/>
              </a:lnSpc>
            </a:pPr>
            <a:r>
              <a:rPr lang="en-US" sz="2800" dirty="0"/>
              <a:t>They may also be able to recognize or recall the patient and reflect on what could have gone differently to prevent that infection.</a:t>
            </a:r>
          </a:p>
        </p:txBody>
      </p:sp>
      <p:sp>
        <p:nvSpPr>
          <p:cNvPr id="5" name="Rounded Rectangular Callout 4">
            <a:extLst>
              <a:ext uri="{FF2B5EF4-FFF2-40B4-BE49-F238E27FC236}">
                <a16:creationId xmlns:a16="http://schemas.microsoft.com/office/drawing/2014/main" id="{61D4244D-5A72-1E4F-A871-C57072572845}"/>
              </a:ext>
              <a:ext uri="{C183D7F6-B498-43B3-948B-1728B52AA6E4}">
                <adec:decorative xmlns:adec="http://schemas.microsoft.com/office/drawing/2017/decorative" val="1"/>
              </a:ext>
            </a:extLst>
          </p:cNvPr>
          <p:cNvSpPr/>
          <p:nvPr/>
        </p:nvSpPr>
        <p:spPr>
          <a:xfrm>
            <a:off x="2971800" y="4138366"/>
            <a:ext cx="5841207" cy="1656729"/>
          </a:xfrm>
          <a:prstGeom prst="wedgeRoundRectCallout">
            <a:avLst>
              <a:gd name="adj1" fmla="val -39599"/>
              <a:gd name="adj2" fmla="val 88485"/>
              <a:gd name="adj3" fmla="val 16667"/>
            </a:avLst>
          </a:prstGeom>
          <a:solidFill>
            <a:srgbClr val="BB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D9491849-6F41-9C4F-80A2-CE6BF8204074}"/>
              </a:ext>
            </a:extLst>
          </p:cNvPr>
          <p:cNvSpPr txBox="1">
            <a:spLocks/>
          </p:cNvSpPr>
          <p:nvPr/>
        </p:nvSpPr>
        <p:spPr>
          <a:xfrm>
            <a:off x="3136107" y="3862664"/>
            <a:ext cx="5676900" cy="2244941"/>
          </a:xfrm>
          <a:prstGeom prst="roundRect">
            <a:avLst>
              <a:gd name="adj" fmla="val 0"/>
            </a:avLst>
          </a:prstGeom>
        </p:spPr>
        <p:txBody>
          <a:bodyPr anchor="ctr">
            <a:noAutofit/>
          </a:bodyPr>
          <a:lstStyle>
            <a:lvl1pPr marL="228600" indent="-228600" algn="l" defTabSz="914400" rtl="0" eaLnBrk="1" latinLnBrk="0" hangingPunct="1">
              <a:lnSpc>
                <a:spcPct val="90000"/>
              </a:lnSpc>
              <a:spcBef>
                <a:spcPts val="1000"/>
              </a:spcBef>
              <a:buClr>
                <a:srgbClr val="BB0000"/>
              </a:buClr>
              <a:buFont typeface="Wingdings" pitchFamily="2" charset="2"/>
              <a:buChar char="ü"/>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BB0000"/>
              </a:buClr>
              <a:buFont typeface="Wingdings" pitchFamily="2" charset="2"/>
              <a:buChar char="ü"/>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BB0000"/>
              </a:buClr>
              <a:buFont typeface="Wingdings" pitchFamily="2" charset="2"/>
              <a:buChar char="ü"/>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BB0000"/>
              </a:buClr>
              <a:buFont typeface="Wingdings" pitchFamily="2" charset="2"/>
              <a:buChar char="ü"/>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BB0000"/>
              </a:buClr>
              <a:buFont typeface="Wingdings" pitchFamily="2" charset="2"/>
              <a:buChar char="ü"/>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i="1" dirty="0">
                <a:solidFill>
                  <a:schemeClr val="bg1"/>
                </a:solidFill>
              </a:rPr>
              <a:t>Mrs. Smith, who we took care of last week, got a CLABSI; let’s think about what we could have done to prevent this one so we can prevent the next one.</a:t>
            </a:r>
            <a:endParaRPr lang="en-US" sz="2400" dirty="0">
              <a:solidFill>
                <a:schemeClr val="bg1"/>
              </a:solidFill>
            </a:endParaRPr>
          </a:p>
        </p:txBody>
      </p:sp>
    </p:spTree>
    <p:extLst>
      <p:ext uri="{BB962C8B-B14F-4D97-AF65-F5344CB8AC3E}">
        <p14:creationId xmlns:p14="http://schemas.microsoft.com/office/powerpoint/2010/main" val="8689562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4544A7A-6433-2042-8E32-C665208399D1}"/>
              </a:ext>
            </a:extLst>
          </p:cNvPr>
          <p:cNvSpPr>
            <a:spLocks noGrp="1"/>
          </p:cNvSpPr>
          <p:nvPr>
            <p:ph type="title"/>
          </p:nvPr>
        </p:nvSpPr>
        <p:spPr>
          <a:xfrm>
            <a:off x="838200" y="365125"/>
            <a:ext cx="10515600" cy="1325563"/>
          </a:xfrm>
        </p:spPr>
        <p:txBody>
          <a:bodyPr anchor="t">
            <a:normAutofit/>
          </a:bodyPr>
          <a:lstStyle/>
          <a:p>
            <a:r>
              <a:rPr lang="en-US" dirty="0"/>
              <a:t>Share information about prevention efforts, not just infection outcomes</a:t>
            </a:r>
          </a:p>
        </p:txBody>
      </p:sp>
      <p:sp>
        <p:nvSpPr>
          <p:cNvPr id="6" name="Content Placeholder 2">
            <a:extLst>
              <a:ext uri="{FF2B5EF4-FFF2-40B4-BE49-F238E27FC236}">
                <a16:creationId xmlns:a16="http://schemas.microsoft.com/office/drawing/2014/main" id="{9FC2078F-EFD1-CD48-BFCD-D39D846BD051}"/>
              </a:ext>
            </a:extLst>
          </p:cNvPr>
          <p:cNvSpPr>
            <a:spLocks noGrp="1"/>
          </p:cNvSpPr>
          <p:nvPr>
            <p:ph idx="1"/>
          </p:nvPr>
        </p:nvSpPr>
        <p:spPr>
          <a:xfrm>
            <a:off x="838200" y="1825625"/>
            <a:ext cx="10515600" cy="1988993"/>
          </a:xfrm>
        </p:spPr>
        <p:txBody>
          <a:bodyPr>
            <a:noAutofit/>
          </a:bodyPr>
          <a:lstStyle/>
          <a:p>
            <a:pPr marL="342900" indent="-342900">
              <a:lnSpc>
                <a:spcPct val="100000"/>
              </a:lnSpc>
            </a:pPr>
            <a:r>
              <a:rPr lang="en-US" sz="2800" dirty="0"/>
              <a:t>Communicating measures and metrics about infection prevention practices (e.g., device days, device removal, hand hygiene) allows frontline staff to adjust their behaviors to prevent future infections, not just react to those infections that occur.</a:t>
            </a:r>
          </a:p>
        </p:txBody>
      </p:sp>
      <p:sp>
        <p:nvSpPr>
          <p:cNvPr id="5" name="Rounded Rectangular Callout 4">
            <a:extLst>
              <a:ext uri="{FF2B5EF4-FFF2-40B4-BE49-F238E27FC236}">
                <a16:creationId xmlns:a16="http://schemas.microsoft.com/office/drawing/2014/main" id="{61D4244D-5A72-1E4F-A871-C57072572845}"/>
              </a:ext>
              <a:ext uri="{C183D7F6-B498-43B3-948B-1728B52AA6E4}">
                <adec:decorative xmlns:adec="http://schemas.microsoft.com/office/drawing/2017/decorative" val="1"/>
              </a:ext>
            </a:extLst>
          </p:cNvPr>
          <p:cNvSpPr/>
          <p:nvPr/>
        </p:nvSpPr>
        <p:spPr>
          <a:xfrm>
            <a:off x="2643187" y="4145468"/>
            <a:ext cx="6798469" cy="1814512"/>
          </a:xfrm>
          <a:prstGeom prst="wedgeRoundRectCallout">
            <a:avLst>
              <a:gd name="adj1" fmla="val -39599"/>
              <a:gd name="adj2" fmla="val 88485"/>
              <a:gd name="adj3" fmla="val 16667"/>
            </a:avLst>
          </a:prstGeom>
          <a:solidFill>
            <a:srgbClr val="BB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C7A5C0B3-117D-8247-A34E-95C60C75863E}"/>
              </a:ext>
            </a:extLst>
          </p:cNvPr>
          <p:cNvSpPr txBox="1">
            <a:spLocks/>
          </p:cNvSpPr>
          <p:nvPr/>
        </p:nvSpPr>
        <p:spPr>
          <a:xfrm>
            <a:off x="2750343" y="3366799"/>
            <a:ext cx="6691313" cy="3371850"/>
          </a:xfrm>
          <a:prstGeom prst="roundRect">
            <a:avLst>
              <a:gd name="adj" fmla="val 0"/>
            </a:avLst>
          </a:prstGeom>
        </p:spPr>
        <p:txBody>
          <a:bodyPr anchor="ctr">
            <a:noAutofit/>
          </a:bodyPr>
          <a:lstStyle>
            <a:lvl1pPr marL="228600" indent="-228600" algn="l" defTabSz="914400" rtl="0" eaLnBrk="1" latinLnBrk="0" hangingPunct="1">
              <a:lnSpc>
                <a:spcPct val="90000"/>
              </a:lnSpc>
              <a:spcBef>
                <a:spcPts val="1000"/>
              </a:spcBef>
              <a:buClr>
                <a:srgbClr val="BB0000"/>
              </a:buClr>
              <a:buFont typeface="Wingdings" pitchFamily="2" charset="2"/>
              <a:buChar char="ü"/>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BB0000"/>
              </a:buClr>
              <a:buFont typeface="Wingdings" pitchFamily="2" charset="2"/>
              <a:buChar char="ü"/>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BB0000"/>
              </a:buClr>
              <a:buFont typeface="Wingdings" pitchFamily="2" charset="2"/>
              <a:buChar char="ü"/>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BB0000"/>
              </a:buClr>
              <a:buFont typeface="Wingdings" pitchFamily="2" charset="2"/>
              <a:buChar char="ü"/>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BB0000"/>
              </a:buClr>
              <a:buFont typeface="Wingdings" pitchFamily="2" charset="2"/>
              <a:buChar char="ü"/>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i="1" dirty="0">
                <a:solidFill>
                  <a:schemeClr val="bg1"/>
                </a:solidFill>
              </a:rPr>
              <a:t>Our Foley utilization is higher than normal this month. Please be sure you are using the nurse-driven protocol to remove Foley catheters as soon as they are no longer medically necessary.</a:t>
            </a:r>
            <a:endParaRPr lang="en-US" sz="2400" dirty="0">
              <a:solidFill>
                <a:schemeClr val="bg1"/>
              </a:solidFill>
            </a:endParaRPr>
          </a:p>
        </p:txBody>
      </p:sp>
    </p:spTree>
    <p:extLst>
      <p:ext uri="{BB962C8B-B14F-4D97-AF65-F5344CB8AC3E}">
        <p14:creationId xmlns:p14="http://schemas.microsoft.com/office/powerpoint/2010/main" val="16271595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0C3B7-D3D8-FB49-9D0D-B68F71843DD3}"/>
              </a:ext>
            </a:extLst>
          </p:cNvPr>
          <p:cNvSpPr>
            <a:spLocks noGrp="1"/>
          </p:cNvSpPr>
          <p:nvPr>
            <p:ph type="ctrTitle"/>
          </p:nvPr>
        </p:nvSpPr>
        <p:spPr>
          <a:xfrm>
            <a:off x="6096000" y="2620537"/>
            <a:ext cx="5942121" cy="2548754"/>
          </a:xfrm>
        </p:spPr>
        <p:txBody>
          <a:bodyPr>
            <a:normAutofit fontScale="90000"/>
          </a:bodyPr>
          <a:lstStyle/>
          <a:p>
            <a:r>
              <a:rPr lang="en-US" dirty="0">
                <a:solidFill>
                  <a:schemeClr val="tx1"/>
                </a:solidFill>
              </a:rPr>
              <a:t>Selecting ways </a:t>
            </a:r>
            <a:br>
              <a:rPr lang="en-US" dirty="0">
                <a:solidFill>
                  <a:schemeClr val="tx1"/>
                </a:solidFill>
              </a:rPr>
            </a:br>
            <a:r>
              <a:rPr lang="en-US" dirty="0">
                <a:solidFill>
                  <a:schemeClr val="tx1"/>
                </a:solidFill>
              </a:rPr>
              <a:t>to communicate HAI information</a:t>
            </a:r>
          </a:p>
        </p:txBody>
      </p:sp>
    </p:spTree>
    <p:extLst>
      <p:ext uri="{BB962C8B-B14F-4D97-AF65-F5344CB8AC3E}">
        <p14:creationId xmlns:p14="http://schemas.microsoft.com/office/powerpoint/2010/main" val="16590814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2824F-7054-DA4A-B29A-C153C8E714C5}"/>
              </a:ext>
            </a:extLst>
          </p:cNvPr>
          <p:cNvSpPr>
            <a:spLocks noGrp="1"/>
          </p:cNvSpPr>
          <p:nvPr>
            <p:ph type="title"/>
          </p:nvPr>
        </p:nvSpPr>
        <p:spPr>
          <a:xfrm>
            <a:off x="838200" y="365125"/>
            <a:ext cx="10777538" cy="1325563"/>
          </a:xfrm>
        </p:spPr>
        <p:txBody>
          <a:bodyPr/>
          <a:lstStyle/>
          <a:p>
            <a:r>
              <a:rPr lang="en-US" dirty="0"/>
              <a:t>Selecting effective means </a:t>
            </a:r>
            <a:br>
              <a:rPr lang="en-US" dirty="0"/>
            </a:br>
            <a:r>
              <a:rPr lang="en-US" dirty="0"/>
              <a:t>to communicate HAI information</a:t>
            </a:r>
          </a:p>
        </p:txBody>
      </p:sp>
      <p:sp>
        <p:nvSpPr>
          <p:cNvPr id="3" name="Content Placeholder 2">
            <a:extLst>
              <a:ext uri="{FF2B5EF4-FFF2-40B4-BE49-F238E27FC236}">
                <a16:creationId xmlns:a16="http://schemas.microsoft.com/office/drawing/2014/main" id="{55CA966B-C6CB-5746-AD36-12759D0995EA}"/>
              </a:ext>
            </a:extLst>
          </p:cNvPr>
          <p:cNvSpPr>
            <a:spLocks noGrp="1"/>
          </p:cNvSpPr>
          <p:nvPr>
            <p:ph idx="1"/>
          </p:nvPr>
        </p:nvSpPr>
        <p:spPr/>
        <p:txBody>
          <a:bodyPr>
            <a:noAutofit/>
          </a:bodyPr>
          <a:lstStyle/>
          <a:p>
            <a:pPr marL="0" indent="0">
              <a:lnSpc>
                <a:spcPct val="100000"/>
              </a:lnSpc>
              <a:spcBef>
                <a:spcPts val="0"/>
              </a:spcBef>
              <a:buNone/>
            </a:pPr>
            <a:r>
              <a:rPr lang="en-US" sz="2800" dirty="0"/>
              <a:t>Choosing effective </a:t>
            </a:r>
            <a:r>
              <a:rPr lang="en-US" sz="2800" b="1" dirty="0"/>
              <a:t>means</a:t>
            </a:r>
            <a:r>
              <a:rPr lang="en-US" sz="2800" dirty="0"/>
              <a:t> of communicating HAI information can help to ensure this information reaches frontline staff. </a:t>
            </a:r>
          </a:p>
          <a:p>
            <a:pPr marL="0" indent="0">
              <a:lnSpc>
                <a:spcPct val="100000"/>
              </a:lnSpc>
              <a:spcBef>
                <a:spcPts val="0"/>
              </a:spcBef>
              <a:buNone/>
            </a:pPr>
            <a:br>
              <a:rPr lang="en-US" sz="2800" dirty="0"/>
            </a:br>
            <a:r>
              <a:rPr lang="en-US" sz="2800" dirty="0"/>
              <a:t>Common </a:t>
            </a:r>
            <a:r>
              <a:rPr lang="en-US" sz="2800" b="1" dirty="0"/>
              <a:t>means</a:t>
            </a:r>
            <a:r>
              <a:rPr lang="en-US" sz="2800" dirty="0"/>
              <a:t> by which HAI information can be communicated to frontline staff include:</a:t>
            </a:r>
          </a:p>
          <a:p>
            <a:pPr marL="1006475" indent="-457200" fontAlgn="base">
              <a:lnSpc>
                <a:spcPct val="100000"/>
              </a:lnSpc>
              <a:spcBef>
                <a:spcPts val="0"/>
              </a:spcBef>
            </a:pPr>
            <a:r>
              <a:rPr lang="en-US" sz="2800" dirty="0"/>
              <a:t>Posting on hospital units</a:t>
            </a:r>
          </a:p>
          <a:p>
            <a:pPr marL="1006475" indent="-457200" fontAlgn="base">
              <a:lnSpc>
                <a:spcPct val="100000"/>
              </a:lnSpc>
              <a:spcBef>
                <a:spcPts val="0"/>
              </a:spcBef>
            </a:pPr>
            <a:r>
              <a:rPr lang="en-US" sz="2800" dirty="0"/>
              <a:t>Emails </a:t>
            </a:r>
          </a:p>
          <a:p>
            <a:pPr marL="1006475" indent="-457200" fontAlgn="base">
              <a:lnSpc>
                <a:spcPct val="100000"/>
              </a:lnSpc>
              <a:spcBef>
                <a:spcPts val="0"/>
              </a:spcBef>
            </a:pPr>
            <a:r>
              <a:rPr lang="en-US" sz="2800" dirty="0"/>
              <a:t>Scorecards</a:t>
            </a:r>
          </a:p>
          <a:p>
            <a:pPr marL="1006475" indent="-457200" fontAlgn="base">
              <a:lnSpc>
                <a:spcPct val="100000"/>
              </a:lnSpc>
              <a:spcBef>
                <a:spcPts val="0"/>
              </a:spcBef>
            </a:pPr>
            <a:r>
              <a:rPr lang="en-US" sz="2800" dirty="0"/>
              <a:t>Dashboards</a:t>
            </a:r>
          </a:p>
          <a:p>
            <a:pPr marL="1006475" indent="-457200" fontAlgn="base">
              <a:lnSpc>
                <a:spcPct val="100000"/>
              </a:lnSpc>
              <a:spcBef>
                <a:spcPts val="0"/>
              </a:spcBef>
            </a:pPr>
            <a:r>
              <a:rPr lang="en-US" sz="2800" dirty="0"/>
              <a:t>Huddles</a:t>
            </a:r>
          </a:p>
          <a:p>
            <a:pPr marL="1006475" indent="-457200" fontAlgn="base">
              <a:lnSpc>
                <a:spcPct val="100000"/>
              </a:lnSpc>
              <a:spcBef>
                <a:spcPts val="0"/>
              </a:spcBef>
            </a:pPr>
            <a:r>
              <a:rPr lang="en-US" sz="2800" dirty="0"/>
              <a:t>Discussions</a:t>
            </a:r>
          </a:p>
          <a:p>
            <a:pPr>
              <a:lnSpc>
                <a:spcPct val="100000"/>
              </a:lnSpc>
              <a:spcBef>
                <a:spcPts val="0"/>
              </a:spcBef>
            </a:pPr>
            <a:endParaRPr lang="en-US" sz="2800" dirty="0"/>
          </a:p>
        </p:txBody>
      </p:sp>
    </p:spTree>
    <p:extLst>
      <p:ext uri="{BB962C8B-B14F-4D97-AF65-F5344CB8AC3E}">
        <p14:creationId xmlns:p14="http://schemas.microsoft.com/office/powerpoint/2010/main" val="17989455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2824F-7054-DA4A-B29A-C153C8E714C5}"/>
              </a:ext>
            </a:extLst>
          </p:cNvPr>
          <p:cNvSpPr>
            <a:spLocks noGrp="1"/>
          </p:cNvSpPr>
          <p:nvPr>
            <p:ph type="title"/>
          </p:nvPr>
        </p:nvSpPr>
        <p:spPr>
          <a:xfrm>
            <a:off x="838200" y="365125"/>
            <a:ext cx="10934700" cy="1325563"/>
          </a:xfrm>
        </p:spPr>
        <p:txBody>
          <a:bodyPr/>
          <a:lstStyle/>
          <a:p>
            <a:r>
              <a:rPr lang="en-US" dirty="0"/>
              <a:t>Further considerations when communicating HAI information</a:t>
            </a:r>
          </a:p>
        </p:txBody>
      </p:sp>
      <p:sp>
        <p:nvSpPr>
          <p:cNvPr id="3" name="Content Placeholder 2">
            <a:extLst>
              <a:ext uri="{FF2B5EF4-FFF2-40B4-BE49-F238E27FC236}">
                <a16:creationId xmlns:a16="http://schemas.microsoft.com/office/drawing/2014/main" id="{55CA966B-C6CB-5746-AD36-12759D0995EA}"/>
              </a:ext>
            </a:extLst>
          </p:cNvPr>
          <p:cNvSpPr>
            <a:spLocks noGrp="1"/>
          </p:cNvSpPr>
          <p:nvPr>
            <p:ph idx="1"/>
          </p:nvPr>
        </p:nvSpPr>
        <p:spPr/>
        <p:txBody>
          <a:bodyPr>
            <a:normAutofit/>
          </a:bodyPr>
          <a:lstStyle/>
          <a:p>
            <a:pPr marL="0" indent="0">
              <a:lnSpc>
                <a:spcPct val="100000"/>
              </a:lnSpc>
              <a:spcBef>
                <a:spcPts val="0"/>
              </a:spcBef>
              <a:buNone/>
            </a:pPr>
            <a:r>
              <a:rPr lang="en-US" dirty="0"/>
              <a:t>When considering the means of communicating HAI information to frontline staff:</a:t>
            </a:r>
            <a:endParaRPr lang="en-US" sz="4800" dirty="0"/>
          </a:p>
          <a:p>
            <a:pPr marL="0" indent="0">
              <a:lnSpc>
                <a:spcPct val="100000"/>
              </a:lnSpc>
              <a:spcBef>
                <a:spcPts val="0"/>
              </a:spcBef>
              <a:buNone/>
            </a:pPr>
            <a:endParaRPr lang="en-US" dirty="0"/>
          </a:p>
          <a:p>
            <a:pPr marL="407988" indent="-407988" fontAlgn="base">
              <a:lnSpc>
                <a:spcPct val="100000"/>
              </a:lnSpc>
              <a:spcBef>
                <a:spcPts val="0"/>
              </a:spcBef>
            </a:pPr>
            <a:r>
              <a:rPr lang="en-US" dirty="0"/>
              <a:t>Make information easy to find</a:t>
            </a:r>
          </a:p>
          <a:p>
            <a:pPr marL="407988" indent="-407988" fontAlgn="base">
              <a:lnSpc>
                <a:spcPct val="100000"/>
              </a:lnSpc>
              <a:spcBef>
                <a:spcPts val="0"/>
              </a:spcBef>
            </a:pPr>
            <a:r>
              <a:rPr lang="en-US" dirty="0"/>
              <a:t>Make information easy to understand</a:t>
            </a:r>
            <a:endParaRPr lang="en-US" sz="4800" dirty="0"/>
          </a:p>
          <a:p>
            <a:pPr marL="407988" indent="-407988" fontAlgn="base">
              <a:lnSpc>
                <a:spcPct val="100000"/>
              </a:lnSpc>
              <a:spcBef>
                <a:spcPts val="0"/>
              </a:spcBef>
            </a:pPr>
            <a:r>
              <a:rPr lang="en-US" dirty="0"/>
              <a:t>Choose approaches that maintain focus on infection prevention</a:t>
            </a:r>
          </a:p>
        </p:txBody>
      </p:sp>
    </p:spTree>
    <p:extLst>
      <p:ext uri="{BB962C8B-B14F-4D97-AF65-F5344CB8AC3E}">
        <p14:creationId xmlns:p14="http://schemas.microsoft.com/office/powerpoint/2010/main" val="5299891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1572D-A150-0F4D-9B0C-BEBC883CB340}"/>
              </a:ext>
            </a:extLst>
          </p:cNvPr>
          <p:cNvSpPr>
            <a:spLocks noGrp="1"/>
          </p:cNvSpPr>
          <p:nvPr>
            <p:ph type="title"/>
          </p:nvPr>
        </p:nvSpPr>
        <p:spPr/>
        <p:txBody>
          <a:bodyPr anchor="ctr"/>
          <a:lstStyle/>
          <a:p>
            <a:r>
              <a:rPr lang="en-US" dirty="0"/>
              <a:t>Make information easy to find</a:t>
            </a:r>
          </a:p>
        </p:txBody>
      </p:sp>
      <p:sp>
        <p:nvSpPr>
          <p:cNvPr id="4" name="Content Placeholder 3">
            <a:extLst>
              <a:ext uri="{FF2B5EF4-FFF2-40B4-BE49-F238E27FC236}">
                <a16:creationId xmlns:a16="http://schemas.microsoft.com/office/drawing/2014/main" id="{8344BC99-350E-564D-A353-52EE6B2E4302}"/>
              </a:ext>
            </a:extLst>
          </p:cNvPr>
          <p:cNvSpPr>
            <a:spLocks noGrp="1"/>
          </p:cNvSpPr>
          <p:nvPr>
            <p:ph sz="half" idx="2"/>
          </p:nvPr>
        </p:nvSpPr>
        <p:spPr>
          <a:xfrm>
            <a:off x="836612" y="1690687"/>
            <a:ext cx="3367743" cy="4899085"/>
          </a:xfrm>
        </p:spPr>
        <p:txBody>
          <a:bodyPr>
            <a:normAutofit/>
          </a:bodyPr>
          <a:lstStyle/>
          <a:p>
            <a:pPr marL="457200" lvl="1" indent="-457200" fontAlgn="base">
              <a:lnSpc>
                <a:spcPct val="100000"/>
              </a:lnSpc>
              <a:spcBef>
                <a:spcPts val="0"/>
              </a:spcBef>
            </a:pPr>
            <a:r>
              <a:rPr lang="en-US" dirty="0"/>
              <a:t>Post information prominently in well-trafficked staff areas (e.g., break rooms, nursing stations).</a:t>
            </a:r>
          </a:p>
          <a:p>
            <a:pPr marL="457200" lvl="1" indent="-457200" fontAlgn="base">
              <a:lnSpc>
                <a:spcPct val="100000"/>
              </a:lnSpc>
              <a:spcBef>
                <a:spcPts val="0"/>
              </a:spcBef>
            </a:pPr>
            <a:r>
              <a:rPr lang="en-US" dirty="0"/>
              <a:t>Minimize “clicks” to navigate to electronic information.</a:t>
            </a:r>
          </a:p>
          <a:p>
            <a:pPr>
              <a:lnSpc>
                <a:spcPct val="100000"/>
              </a:lnSpc>
              <a:spcBef>
                <a:spcPts val="0"/>
              </a:spcBef>
              <a:buFont typeface="Wingdings" pitchFamily="2" charset="2"/>
              <a:buChar char="§"/>
            </a:pPr>
            <a:endParaRPr lang="en-US" sz="2800" dirty="0"/>
          </a:p>
        </p:txBody>
      </p:sp>
      <p:pic>
        <p:nvPicPr>
          <p:cNvPr id="7" name="Content Placeholder 6" descr="A mockup of a poster whose title reads &quot;We are preventing infections in the ICU.&quot; Underneath, it reads &quot;It has been:&quot; followed by three categories: &quot;Days since our last Central Line Infection,&quot; &quot;Days since our last Catheter-Associated UTI,&quot; and &quot;Days since our last Ventilator-Associated Pneumonia.&quot; Next to each of those three lines is a number formed out of sticky notes reading 63, 425, and 391, respectively.">
            <a:extLst>
              <a:ext uri="{FF2B5EF4-FFF2-40B4-BE49-F238E27FC236}">
                <a16:creationId xmlns:a16="http://schemas.microsoft.com/office/drawing/2014/main" id="{6D8482DE-9678-454E-AF57-2D9812C22E9D}"/>
              </a:ext>
            </a:extLst>
          </p:cNvPr>
          <p:cNvPicPr>
            <a:picLocks noGrp="1" noChangeAspect="1"/>
          </p:cNvPicPr>
          <p:nvPr>
            <p:ph sz="quarter" idx="4"/>
          </p:nvPr>
        </p:nvPicPr>
        <p:blipFill>
          <a:blip r:embed="rId2"/>
          <a:srcRect/>
          <a:stretch/>
        </p:blipFill>
        <p:spPr>
          <a:xfrm>
            <a:off x="4309195" y="2464623"/>
            <a:ext cx="7046193" cy="2768916"/>
          </a:xfrm>
          <a:ln>
            <a:noFill/>
          </a:ln>
        </p:spPr>
      </p:pic>
      <p:sp>
        <p:nvSpPr>
          <p:cNvPr id="6" name="TextBox 5">
            <a:extLst>
              <a:ext uri="{FF2B5EF4-FFF2-40B4-BE49-F238E27FC236}">
                <a16:creationId xmlns:a16="http://schemas.microsoft.com/office/drawing/2014/main" id="{2FBD1E93-2560-3942-80CC-5AFA7E35F959}"/>
              </a:ext>
            </a:extLst>
          </p:cNvPr>
          <p:cNvSpPr txBox="1"/>
          <p:nvPr/>
        </p:nvSpPr>
        <p:spPr>
          <a:xfrm>
            <a:off x="4309194" y="5321612"/>
            <a:ext cx="7046193" cy="400110"/>
          </a:xfrm>
          <a:prstGeom prst="rect">
            <a:avLst/>
          </a:prstGeom>
          <a:noFill/>
        </p:spPr>
        <p:txBody>
          <a:bodyPr wrap="square" rtlCol="0">
            <a:spAutoFit/>
          </a:bodyPr>
          <a:lstStyle/>
          <a:p>
            <a:pPr algn="ctr"/>
            <a:r>
              <a:rPr lang="en-US" sz="2000" i="1" dirty="0">
                <a:latin typeface="Arial" panose="020B0604020202020204" pitchFamily="34" charset="0"/>
                <a:cs typeface="Arial" panose="020B0604020202020204" pitchFamily="34" charset="0"/>
              </a:rPr>
              <a:t>Example of a “days since” poster in an ICU</a:t>
            </a:r>
          </a:p>
        </p:txBody>
      </p:sp>
    </p:spTree>
    <p:extLst>
      <p:ext uri="{BB962C8B-B14F-4D97-AF65-F5344CB8AC3E}">
        <p14:creationId xmlns:p14="http://schemas.microsoft.com/office/powerpoint/2010/main" val="32244691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1572D-A150-0F4D-9B0C-BEBC883CB340}"/>
              </a:ext>
            </a:extLst>
          </p:cNvPr>
          <p:cNvSpPr>
            <a:spLocks noGrp="1"/>
          </p:cNvSpPr>
          <p:nvPr>
            <p:ph type="title"/>
          </p:nvPr>
        </p:nvSpPr>
        <p:spPr/>
        <p:txBody>
          <a:bodyPr anchor="ctr"/>
          <a:lstStyle/>
          <a:p>
            <a:r>
              <a:rPr lang="en-US" dirty="0"/>
              <a:t>Make information easy to understand</a:t>
            </a:r>
          </a:p>
        </p:txBody>
      </p:sp>
      <p:sp>
        <p:nvSpPr>
          <p:cNvPr id="4" name="Content Placeholder 3">
            <a:extLst>
              <a:ext uri="{FF2B5EF4-FFF2-40B4-BE49-F238E27FC236}">
                <a16:creationId xmlns:a16="http://schemas.microsoft.com/office/drawing/2014/main" id="{8344BC99-350E-564D-A353-52EE6B2E4302}"/>
              </a:ext>
            </a:extLst>
          </p:cNvPr>
          <p:cNvSpPr>
            <a:spLocks noGrp="1"/>
          </p:cNvSpPr>
          <p:nvPr>
            <p:ph sz="half" idx="2"/>
          </p:nvPr>
        </p:nvSpPr>
        <p:spPr>
          <a:xfrm>
            <a:off x="836612" y="1482869"/>
            <a:ext cx="5157787" cy="5010006"/>
          </a:xfrm>
        </p:spPr>
        <p:txBody>
          <a:bodyPr>
            <a:noAutofit/>
          </a:bodyPr>
          <a:lstStyle/>
          <a:p>
            <a:pPr marL="342900" lvl="1" indent="-342900" fontAlgn="base">
              <a:lnSpc>
                <a:spcPct val="100000"/>
              </a:lnSpc>
              <a:spcBef>
                <a:spcPts val="0"/>
              </a:spcBef>
            </a:pPr>
            <a:r>
              <a:rPr lang="en-US" sz="2400" dirty="0"/>
              <a:t>Present counts, percentages, or simple rates, rather than ratios or other complicated measures.</a:t>
            </a:r>
          </a:p>
          <a:p>
            <a:pPr marL="342900" lvl="1" indent="-342900" fontAlgn="base">
              <a:lnSpc>
                <a:spcPct val="100000"/>
              </a:lnSpc>
              <a:spcBef>
                <a:spcPts val="0"/>
              </a:spcBef>
            </a:pPr>
            <a:r>
              <a:rPr lang="en-US" sz="2400" dirty="0"/>
              <a:t>Use colors to denote high performance (e.g., green) vs. low performance (e.g., red) on scorecards, bulletin boards, or newsletters.</a:t>
            </a:r>
          </a:p>
          <a:p>
            <a:pPr marL="342900" lvl="1" indent="-342900" fontAlgn="base">
              <a:lnSpc>
                <a:spcPct val="100000"/>
              </a:lnSpc>
              <a:spcBef>
                <a:spcPts val="0"/>
              </a:spcBef>
            </a:pPr>
            <a:r>
              <a:rPr lang="en-US" sz="2400" dirty="0"/>
              <a:t>Use charts or graphs to show change in performance over time.</a:t>
            </a:r>
          </a:p>
          <a:p>
            <a:pPr marL="342900" lvl="1" indent="-342900" fontAlgn="base">
              <a:lnSpc>
                <a:spcPct val="100000"/>
              </a:lnSpc>
              <a:spcBef>
                <a:spcPts val="0"/>
              </a:spcBef>
            </a:pPr>
            <a:r>
              <a:rPr lang="en-US" sz="2400" dirty="0"/>
              <a:t>Use visuals to relate measures and metrics to goals.</a:t>
            </a:r>
          </a:p>
        </p:txBody>
      </p:sp>
      <p:pic>
        <p:nvPicPr>
          <p:cNvPr id="7" name="Content Placeholder 6" descr="A table labeled &quot;Nursing Quality Dashboard&quot; presents a target of zero CLABSIs and CAUTIs across ICU, East, and West units, then indicates which units and months did experience an infection. Units are in the rows, while months are in the columns. The numbers are often zero, but over the course of six months across all three units, five infections are listed.">
            <a:extLst>
              <a:ext uri="{FF2B5EF4-FFF2-40B4-BE49-F238E27FC236}">
                <a16:creationId xmlns:a16="http://schemas.microsoft.com/office/drawing/2014/main" id="{C7C19503-B84C-8E4E-8443-3A2373FF1159}"/>
              </a:ext>
            </a:extLst>
          </p:cNvPr>
          <p:cNvPicPr>
            <a:picLocks noGrp="1" noChangeAspect="1"/>
          </p:cNvPicPr>
          <p:nvPr>
            <p:ph sz="quarter" idx="4"/>
          </p:nvPr>
        </p:nvPicPr>
        <p:blipFill>
          <a:blip r:embed="rId2"/>
          <a:srcRect/>
          <a:stretch/>
        </p:blipFill>
        <p:spPr>
          <a:xfrm>
            <a:off x="6625692" y="1482869"/>
            <a:ext cx="4436604" cy="4473576"/>
          </a:xfrm>
          <a:ln>
            <a:noFill/>
          </a:ln>
        </p:spPr>
      </p:pic>
      <p:sp>
        <p:nvSpPr>
          <p:cNvPr id="6" name="TextBox 5">
            <a:extLst>
              <a:ext uri="{FF2B5EF4-FFF2-40B4-BE49-F238E27FC236}">
                <a16:creationId xmlns:a16="http://schemas.microsoft.com/office/drawing/2014/main" id="{2FBD1E93-2560-3942-80CC-5AFA7E35F959}"/>
              </a:ext>
            </a:extLst>
          </p:cNvPr>
          <p:cNvSpPr txBox="1"/>
          <p:nvPr/>
        </p:nvSpPr>
        <p:spPr>
          <a:xfrm>
            <a:off x="6659773" y="5981844"/>
            <a:ext cx="4445876" cy="668338"/>
          </a:xfrm>
          <a:prstGeom prst="rect">
            <a:avLst/>
          </a:prstGeom>
          <a:noFill/>
        </p:spPr>
        <p:txBody>
          <a:bodyPr wrap="square" rtlCol="0">
            <a:spAutoFit/>
          </a:bodyPr>
          <a:lstStyle/>
          <a:p>
            <a:pPr algn="ctr"/>
            <a:r>
              <a:rPr lang="en-US" i="1" dirty="0">
                <a:latin typeface="Arial" panose="020B0604020202020204" pitchFamily="34" charset="0"/>
                <a:cs typeface="Arial" panose="020B0604020202020204" pitchFamily="34" charset="0"/>
              </a:rPr>
              <a:t>Example of infection counts presented </a:t>
            </a:r>
            <a:br>
              <a:rPr lang="en-US" i="1" dirty="0">
                <a:latin typeface="Arial" panose="020B0604020202020204" pitchFamily="34" charset="0"/>
                <a:cs typeface="Arial" panose="020B0604020202020204" pitchFamily="34" charset="0"/>
              </a:rPr>
            </a:br>
            <a:r>
              <a:rPr lang="en-US" i="1" dirty="0">
                <a:latin typeface="Arial" panose="020B0604020202020204" pitchFamily="34" charset="0"/>
                <a:cs typeface="Arial" panose="020B0604020202020204" pitchFamily="34" charset="0"/>
              </a:rPr>
              <a:t>in a quality dashboard</a:t>
            </a:r>
          </a:p>
        </p:txBody>
      </p:sp>
    </p:spTree>
    <p:extLst>
      <p:ext uri="{BB962C8B-B14F-4D97-AF65-F5344CB8AC3E}">
        <p14:creationId xmlns:p14="http://schemas.microsoft.com/office/powerpoint/2010/main" val="1779885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1572D-A150-0F4D-9B0C-BEBC883CB340}"/>
              </a:ext>
            </a:extLst>
          </p:cNvPr>
          <p:cNvSpPr>
            <a:spLocks noGrp="1"/>
          </p:cNvSpPr>
          <p:nvPr>
            <p:ph type="title"/>
          </p:nvPr>
        </p:nvSpPr>
        <p:spPr/>
        <p:txBody>
          <a:bodyPr anchor="t"/>
          <a:lstStyle/>
          <a:p>
            <a:r>
              <a:rPr lang="en-US" dirty="0"/>
              <a:t>Choose approaches that maintain focus on infection prevention</a:t>
            </a:r>
          </a:p>
        </p:txBody>
      </p:sp>
      <p:sp>
        <p:nvSpPr>
          <p:cNvPr id="4" name="Content Placeholder 3">
            <a:extLst>
              <a:ext uri="{FF2B5EF4-FFF2-40B4-BE49-F238E27FC236}">
                <a16:creationId xmlns:a16="http://schemas.microsoft.com/office/drawing/2014/main" id="{8344BC99-350E-564D-A353-52EE6B2E4302}"/>
              </a:ext>
            </a:extLst>
          </p:cNvPr>
          <p:cNvSpPr>
            <a:spLocks noGrp="1"/>
          </p:cNvSpPr>
          <p:nvPr>
            <p:ph sz="half" idx="2"/>
          </p:nvPr>
        </p:nvSpPr>
        <p:spPr>
          <a:xfrm>
            <a:off x="836611" y="1976437"/>
            <a:ext cx="5157787" cy="4060825"/>
          </a:xfrm>
        </p:spPr>
        <p:txBody>
          <a:bodyPr>
            <a:noAutofit/>
          </a:bodyPr>
          <a:lstStyle/>
          <a:p>
            <a:pPr marL="342900" lvl="1" indent="-342900" fontAlgn="base">
              <a:lnSpc>
                <a:spcPct val="100000"/>
              </a:lnSpc>
              <a:spcBef>
                <a:spcPts val="0"/>
              </a:spcBef>
            </a:pPr>
            <a:r>
              <a:rPr lang="en-US" sz="2400" dirty="0"/>
              <a:t>Circulate HAI information by multiple means to reach all staff members (e.g., email, postings, and in-person discussions).</a:t>
            </a:r>
          </a:p>
          <a:p>
            <a:pPr marL="342900" lvl="1" indent="-342900" fontAlgn="base">
              <a:lnSpc>
                <a:spcPct val="100000"/>
              </a:lnSpc>
              <a:spcBef>
                <a:spcPts val="0"/>
              </a:spcBef>
            </a:pPr>
            <a:r>
              <a:rPr lang="en-US" sz="2400" dirty="0"/>
              <a:t>Utilize huddles or rounding to discuss HAI information daily. </a:t>
            </a:r>
          </a:p>
          <a:p>
            <a:pPr marL="342900" lvl="1" indent="-342900" fontAlgn="base">
              <a:lnSpc>
                <a:spcPct val="100000"/>
              </a:lnSpc>
              <a:spcBef>
                <a:spcPts val="0"/>
              </a:spcBef>
            </a:pPr>
            <a:r>
              <a:rPr lang="en-US" sz="2400" dirty="0"/>
              <a:t>Use other means of communication to direct and support daily discussions (e.g., bulletin boards, dashboards).</a:t>
            </a:r>
          </a:p>
        </p:txBody>
      </p:sp>
      <p:pic>
        <p:nvPicPr>
          <p:cNvPr id="8" name="Content Placeholder 7" descr="An example of a Huddle Board offers labels reading CAUTIs, CLABSIs, and VAP along with several small, abstract images of bar and line graphs.">
            <a:extLst>
              <a:ext uri="{FF2B5EF4-FFF2-40B4-BE49-F238E27FC236}">
                <a16:creationId xmlns:a16="http://schemas.microsoft.com/office/drawing/2014/main" id="{DC2B879C-30C3-E243-A383-16745017D471}"/>
              </a:ext>
            </a:extLst>
          </p:cNvPr>
          <p:cNvPicPr>
            <a:picLocks noGrp="1" noChangeAspect="1"/>
          </p:cNvPicPr>
          <p:nvPr>
            <p:ph sz="quarter" idx="4"/>
          </p:nvPr>
        </p:nvPicPr>
        <p:blipFill>
          <a:blip r:embed="rId2"/>
          <a:srcRect/>
          <a:stretch/>
        </p:blipFill>
        <p:spPr>
          <a:xfrm>
            <a:off x="5994398" y="2275390"/>
            <a:ext cx="5667246" cy="3034337"/>
          </a:xfrm>
          <a:ln>
            <a:noFill/>
          </a:ln>
        </p:spPr>
      </p:pic>
      <p:sp>
        <p:nvSpPr>
          <p:cNvPr id="6" name="TextBox 5">
            <a:extLst>
              <a:ext uri="{FF2B5EF4-FFF2-40B4-BE49-F238E27FC236}">
                <a16:creationId xmlns:a16="http://schemas.microsoft.com/office/drawing/2014/main" id="{2FBD1E93-2560-3942-80CC-5AFA7E35F959}"/>
              </a:ext>
            </a:extLst>
          </p:cNvPr>
          <p:cNvSpPr txBox="1"/>
          <p:nvPr/>
        </p:nvSpPr>
        <p:spPr>
          <a:xfrm>
            <a:off x="6096000" y="5456914"/>
            <a:ext cx="5259388" cy="646331"/>
          </a:xfrm>
          <a:prstGeom prst="rect">
            <a:avLst/>
          </a:prstGeom>
          <a:noFill/>
        </p:spPr>
        <p:txBody>
          <a:bodyPr wrap="square" rtlCol="0">
            <a:spAutoFit/>
          </a:bodyPr>
          <a:lstStyle/>
          <a:p>
            <a:pPr algn="ctr"/>
            <a:r>
              <a:rPr lang="en-US" i="1" dirty="0">
                <a:latin typeface="Arial" panose="020B0604020202020204" pitchFamily="34" charset="0"/>
                <a:cs typeface="Arial" panose="020B0604020202020204" pitchFamily="34" charset="0"/>
              </a:rPr>
              <a:t>Example of HAI information displayed </a:t>
            </a:r>
            <a:br>
              <a:rPr lang="en-US" i="1" dirty="0">
                <a:latin typeface="Arial" panose="020B0604020202020204" pitchFamily="34" charset="0"/>
                <a:cs typeface="Arial" panose="020B0604020202020204" pitchFamily="34" charset="0"/>
              </a:rPr>
            </a:br>
            <a:r>
              <a:rPr lang="en-US" i="1" dirty="0">
                <a:latin typeface="Arial" panose="020B0604020202020204" pitchFamily="34" charset="0"/>
                <a:cs typeface="Arial" panose="020B0604020202020204" pitchFamily="34" charset="0"/>
              </a:rPr>
              <a:t>on a huddle board</a:t>
            </a:r>
          </a:p>
        </p:txBody>
      </p:sp>
    </p:spTree>
    <p:extLst>
      <p:ext uri="{BB962C8B-B14F-4D97-AF65-F5344CB8AC3E}">
        <p14:creationId xmlns:p14="http://schemas.microsoft.com/office/powerpoint/2010/main" val="112780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211C8-1E5B-7A4C-B59D-848C6679B782}"/>
              </a:ext>
            </a:extLst>
          </p:cNvPr>
          <p:cNvSpPr>
            <a:spLocks noGrp="1"/>
          </p:cNvSpPr>
          <p:nvPr>
            <p:ph type="title"/>
          </p:nvPr>
        </p:nvSpPr>
        <p:spPr/>
        <p:txBody>
          <a:bodyPr/>
          <a:lstStyle/>
          <a:p>
            <a:r>
              <a:rPr lang="en-US" dirty="0"/>
              <a:t>Background for resource module</a:t>
            </a:r>
          </a:p>
        </p:txBody>
      </p:sp>
      <p:sp>
        <p:nvSpPr>
          <p:cNvPr id="3" name="Content Placeholder 2">
            <a:extLst>
              <a:ext uri="{FF2B5EF4-FFF2-40B4-BE49-F238E27FC236}">
                <a16:creationId xmlns:a16="http://schemas.microsoft.com/office/drawing/2014/main" id="{8825A2CB-7FA4-B540-AD58-C2BC0C2C51F0}"/>
              </a:ext>
            </a:extLst>
          </p:cNvPr>
          <p:cNvSpPr>
            <a:spLocks noGrp="1"/>
          </p:cNvSpPr>
          <p:nvPr>
            <p:ph idx="1"/>
          </p:nvPr>
        </p:nvSpPr>
        <p:spPr/>
        <p:txBody>
          <a:bodyPr>
            <a:normAutofit/>
          </a:bodyPr>
          <a:lstStyle/>
          <a:p>
            <a:pPr marL="400050" indent="-387350">
              <a:lnSpc>
                <a:spcPct val="100000"/>
              </a:lnSpc>
            </a:pPr>
            <a:r>
              <a:rPr lang="en-US" dirty="0"/>
              <a:t>Effective communication of information about HAIs can engage frontline staff in infection prevention </a:t>
            </a:r>
          </a:p>
          <a:p>
            <a:pPr marL="400050" indent="-387350">
              <a:lnSpc>
                <a:spcPct val="100000"/>
              </a:lnSpc>
            </a:pPr>
            <a:r>
              <a:rPr lang="en-US" dirty="0"/>
              <a:t>Yet not all HAI information is useful for frontline staff </a:t>
            </a:r>
          </a:p>
          <a:p>
            <a:pPr marL="400050" indent="-387350">
              <a:lnSpc>
                <a:spcPct val="100000"/>
              </a:lnSpc>
            </a:pPr>
            <a:r>
              <a:rPr lang="en-US" dirty="0"/>
              <a:t>Focusing on HAI metrics and measures that are meaningful to this audience is important</a:t>
            </a:r>
          </a:p>
        </p:txBody>
      </p:sp>
    </p:spTree>
    <p:extLst>
      <p:ext uri="{BB962C8B-B14F-4D97-AF65-F5344CB8AC3E}">
        <p14:creationId xmlns:p14="http://schemas.microsoft.com/office/powerpoint/2010/main" val="29711146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2408F-B2E3-C744-BAD3-AA09644B96C8}"/>
              </a:ext>
            </a:extLst>
          </p:cNvPr>
          <p:cNvSpPr>
            <a:spLocks noGrp="1"/>
          </p:cNvSpPr>
          <p:nvPr>
            <p:ph type="ctrTitle"/>
          </p:nvPr>
        </p:nvSpPr>
        <p:spPr>
          <a:xfrm>
            <a:off x="6096000" y="2090152"/>
            <a:ext cx="5942121" cy="3184375"/>
          </a:xfrm>
        </p:spPr>
        <p:txBody>
          <a:bodyPr>
            <a:noAutofit/>
          </a:bodyPr>
          <a:lstStyle/>
          <a:p>
            <a:r>
              <a:rPr lang="en-US" sz="4400" dirty="0">
                <a:solidFill>
                  <a:schemeClr val="tx1"/>
                </a:solidFill>
              </a:rPr>
              <a:t>Determining the frequency and timing of communicating HAI information</a:t>
            </a:r>
          </a:p>
        </p:txBody>
      </p:sp>
    </p:spTree>
    <p:extLst>
      <p:ext uri="{BB962C8B-B14F-4D97-AF65-F5344CB8AC3E}">
        <p14:creationId xmlns:p14="http://schemas.microsoft.com/office/powerpoint/2010/main" val="39687485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0A6F7-7DE1-574B-87EF-B324CAFB9FDD}"/>
              </a:ext>
            </a:extLst>
          </p:cNvPr>
          <p:cNvSpPr>
            <a:spLocks noGrp="1"/>
          </p:cNvSpPr>
          <p:nvPr>
            <p:ph type="title"/>
          </p:nvPr>
        </p:nvSpPr>
        <p:spPr/>
        <p:txBody>
          <a:bodyPr>
            <a:normAutofit fontScale="90000"/>
          </a:bodyPr>
          <a:lstStyle/>
          <a:p>
            <a:r>
              <a:rPr lang="en-US" dirty="0"/>
              <a:t>The importance of the frequency and timing of communicating HAI information</a:t>
            </a:r>
          </a:p>
        </p:txBody>
      </p:sp>
      <p:sp>
        <p:nvSpPr>
          <p:cNvPr id="3" name="Content Placeholder 2">
            <a:extLst>
              <a:ext uri="{FF2B5EF4-FFF2-40B4-BE49-F238E27FC236}">
                <a16:creationId xmlns:a16="http://schemas.microsoft.com/office/drawing/2014/main" id="{C4D73847-94A1-6E4A-A29B-20545AC05EA0}"/>
              </a:ext>
            </a:extLst>
          </p:cNvPr>
          <p:cNvSpPr>
            <a:spLocks noGrp="1"/>
          </p:cNvSpPr>
          <p:nvPr>
            <p:ph idx="1"/>
          </p:nvPr>
        </p:nvSpPr>
        <p:spPr/>
        <p:txBody>
          <a:bodyPr>
            <a:noAutofit/>
          </a:bodyPr>
          <a:lstStyle/>
          <a:p>
            <a:pPr marL="0" indent="0">
              <a:lnSpc>
                <a:spcPct val="100000"/>
              </a:lnSpc>
              <a:spcBef>
                <a:spcPts val="0"/>
              </a:spcBef>
              <a:buNone/>
            </a:pPr>
            <a:r>
              <a:rPr lang="en-US" sz="2800" dirty="0"/>
              <a:t>The </a:t>
            </a:r>
            <a:r>
              <a:rPr lang="en-US" sz="2800" b="1" dirty="0"/>
              <a:t>frequency and timing</a:t>
            </a:r>
            <a:r>
              <a:rPr lang="en-US" sz="2800" dirty="0"/>
              <a:t> of communicating HAI information is important to keep frontline staff focused on infection prevention, to support timely reactions to infections, and to encourage real-time adjustment of infection prevention practices to prevent HAIs in the future.</a:t>
            </a:r>
          </a:p>
          <a:p>
            <a:pPr marL="0" indent="0">
              <a:lnSpc>
                <a:spcPct val="100000"/>
              </a:lnSpc>
              <a:spcBef>
                <a:spcPts val="0"/>
              </a:spcBef>
              <a:buNone/>
            </a:pPr>
            <a:br>
              <a:rPr lang="en-US" sz="2800" dirty="0"/>
            </a:br>
            <a:r>
              <a:rPr lang="en-US" sz="2800" dirty="0"/>
              <a:t>Different approaches to sharing HAI information may be suited to different communication frequencies:</a:t>
            </a:r>
          </a:p>
          <a:p>
            <a:pPr marL="1176338" indent="-457200">
              <a:lnSpc>
                <a:spcPct val="100000"/>
              </a:lnSpc>
              <a:spcBef>
                <a:spcPts val="0"/>
              </a:spcBef>
            </a:pPr>
            <a:r>
              <a:rPr lang="en-US" sz="2800" dirty="0"/>
              <a:t> Daily</a:t>
            </a:r>
          </a:p>
          <a:p>
            <a:pPr marL="1176338" indent="-457200">
              <a:lnSpc>
                <a:spcPct val="100000"/>
              </a:lnSpc>
              <a:spcBef>
                <a:spcPts val="0"/>
              </a:spcBef>
            </a:pPr>
            <a:r>
              <a:rPr lang="en-US" sz="2800" dirty="0"/>
              <a:t> Weekly </a:t>
            </a:r>
          </a:p>
          <a:p>
            <a:pPr marL="1176338" indent="-457200">
              <a:lnSpc>
                <a:spcPct val="100000"/>
              </a:lnSpc>
              <a:spcBef>
                <a:spcPts val="0"/>
              </a:spcBef>
            </a:pPr>
            <a:r>
              <a:rPr lang="en-US" sz="2800" dirty="0"/>
              <a:t> Monthly</a:t>
            </a:r>
            <a:br>
              <a:rPr lang="en-US" sz="2800" dirty="0"/>
            </a:br>
            <a:endParaRPr lang="en-US" sz="2800" dirty="0"/>
          </a:p>
          <a:p>
            <a:pPr>
              <a:lnSpc>
                <a:spcPct val="100000"/>
              </a:lnSpc>
              <a:spcBef>
                <a:spcPts val="0"/>
              </a:spcBef>
            </a:pPr>
            <a:endParaRPr lang="en-US" sz="2800" dirty="0"/>
          </a:p>
        </p:txBody>
      </p:sp>
    </p:spTree>
    <p:extLst>
      <p:ext uri="{BB962C8B-B14F-4D97-AF65-F5344CB8AC3E}">
        <p14:creationId xmlns:p14="http://schemas.microsoft.com/office/powerpoint/2010/main" val="4061973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0A6F7-7DE1-574B-87EF-B324CAFB9FDD}"/>
              </a:ext>
            </a:extLst>
          </p:cNvPr>
          <p:cNvSpPr>
            <a:spLocks noGrp="1"/>
          </p:cNvSpPr>
          <p:nvPr>
            <p:ph type="title"/>
          </p:nvPr>
        </p:nvSpPr>
        <p:spPr/>
        <p:txBody>
          <a:bodyPr>
            <a:normAutofit fontScale="90000"/>
          </a:bodyPr>
          <a:lstStyle/>
          <a:p>
            <a:r>
              <a:rPr lang="en-US" dirty="0"/>
              <a:t>Considerations for the frequency and timing of communicating HAI information</a:t>
            </a:r>
          </a:p>
        </p:txBody>
      </p:sp>
      <p:sp>
        <p:nvSpPr>
          <p:cNvPr id="3" name="Content Placeholder 2">
            <a:extLst>
              <a:ext uri="{FF2B5EF4-FFF2-40B4-BE49-F238E27FC236}">
                <a16:creationId xmlns:a16="http://schemas.microsoft.com/office/drawing/2014/main" id="{C4D73847-94A1-6E4A-A29B-20545AC05EA0}"/>
              </a:ext>
            </a:extLst>
          </p:cNvPr>
          <p:cNvSpPr>
            <a:spLocks noGrp="1"/>
          </p:cNvSpPr>
          <p:nvPr>
            <p:ph idx="1"/>
          </p:nvPr>
        </p:nvSpPr>
        <p:spPr>
          <a:xfrm>
            <a:off x="838200" y="1958282"/>
            <a:ext cx="10515600" cy="4351338"/>
          </a:xfrm>
        </p:spPr>
        <p:txBody>
          <a:bodyPr>
            <a:noAutofit/>
          </a:bodyPr>
          <a:lstStyle/>
          <a:p>
            <a:pPr marL="0" indent="0">
              <a:lnSpc>
                <a:spcPct val="100000"/>
              </a:lnSpc>
              <a:buNone/>
            </a:pPr>
            <a:r>
              <a:rPr lang="en-US" sz="2800" dirty="0"/>
              <a:t>When considering the </a:t>
            </a:r>
            <a:r>
              <a:rPr lang="en-US" sz="2800" b="1" dirty="0"/>
              <a:t>frequency and timing </a:t>
            </a:r>
            <a:r>
              <a:rPr lang="en-US" sz="2800" dirty="0"/>
              <a:t>of communicating HAI information to frontline staff:</a:t>
            </a:r>
          </a:p>
          <a:p>
            <a:pPr>
              <a:lnSpc>
                <a:spcPct val="100000"/>
              </a:lnSpc>
            </a:pPr>
            <a:endParaRPr lang="en-US" sz="2800" dirty="0"/>
          </a:p>
          <a:p>
            <a:pPr marL="577850" indent="-493713">
              <a:lnSpc>
                <a:spcPct val="100000"/>
              </a:lnSpc>
            </a:pPr>
            <a:r>
              <a:rPr lang="en-US" sz="2800" dirty="0"/>
              <a:t>Update frontline staff daily with information to maintain engagement and motivation</a:t>
            </a:r>
          </a:p>
          <a:p>
            <a:pPr marL="577850" indent="-493713">
              <a:lnSpc>
                <a:spcPct val="100000"/>
              </a:lnSpc>
            </a:pPr>
            <a:r>
              <a:rPr lang="en-US" sz="2800" dirty="0"/>
              <a:t>Notify frontline staff about new infections as soon as possible</a:t>
            </a:r>
          </a:p>
          <a:p>
            <a:pPr marL="577850" indent="-493713">
              <a:lnSpc>
                <a:spcPct val="100000"/>
              </a:lnSpc>
            </a:pPr>
            <a:r>
              <a:rPr lang="en-US" sz="2800" dirty="0"/>
              <a:t>Provide timely feedback that can impact infection prevention practices in real time</a:t>
            </a:r>
            <a:br>
              <a:rPr lang="en-US" sz="2800" dirty="0"/>
            </a:br>
            <a:endParaRPr lang="en-US" sz="2800" dirty="0"/>
          </a:p>
          <a:p>
            <a:pPr>
              <a:lnSpc>
                <a:spcPct val="100000"/>
              </a:lnSpc>
              <a:spcBef>
                <a:spcPts val="0"/>
              </a:spcBef>
            </a:pPr>
            <a:endParaRPr lang="en-US" sz="2800" dirty="0"/>
          </a:p>
        </p:txBody>
      </p:sp>
    </p:spTree>
    <p:extLst>
      <p:ext uri="{BB962C8B-B14F-4D97-AF65-F5344CB8AC3E}">
        <p14:creationId xmlns:p14="http://schemas.microsoft.com/office/powerpoint/2010/main" val="14097854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34A6D83-09A6-5943-8B62-870C1718049B}"/>
              </a:ext>
            </a:extLst>
          </p:cNvPr>
          <p:cNvSpPr>
            <a:spLocks noGrp="1"/>
          </p:cNvSpPr>
          <p:nvPr>
            <p:ph type="title"/>
          </p:nvPr>
        </p:nvSpPr>
        <p:spPr>
          <a:xfrm>
            <a:off x="838200" y="365125"/>
            <a:ext cx="10515600" cy="1325563"/>
          </a:xfrm>
        </p:spPr>
        <p:txBody>
          <a:bodyPr anchor="ctr">
            <a:normAutofit/>
          </a:bodyPr>
          <a:lstStyle/>
          <a:p>
            <a:r>
              <a:rPr lang="en-US" sz="3600" dirty="0"/>
              <a:t>Update frontline staff daily with information </a:t>
            </a:r>
            <a:br>
              <a:rPr lang="en-US" sz="3600" dirty="0"/>
            </a:br>
            <a:r>
              <a:rPr lang="en-US" sz="3600" dirty="0"/>
              <a:t>to maintain engagement and motivation</a:t>
            </a:r>
          </a:p>
        </p:txBody>
      </p:sp>
      <p:sp>
        <p:nvSpPr>
          <p:cNvPr id="4" name="Content Placeholder 2">
            <a:extLst>
              <a:ext uri="{FF2B5EF4-FFF2-40B4-BE49-F238E27FC236}">
                <a16:creationId xmlns:a16="http://schemas.microsoft.com/office/drawing/2014/main" id="{1AA01267-596B-0D45-90C8-4A271479203D}"/>
              </a:ext>
            </a:extLst>
          </p:cNvPr>
          <p:cNvSpPr>
            <a:spLocks noGrp="1"/>
          </p:cNvSpPr>
          <p:nvPr>
            <p:ph idx="1"/>
          </p:nvPr>
        </p:nvSpPr>
        <p:spPr>
          <a:xfrm>
            <a:off x="3581400" y="1711325"/>
            <a:ext cx="7772400" cy="1988993"/>
          </a:xfrm>
        </p:spPr>
        <p:txBody>
          <a:bodyPr>
            <a:noAutofit/>
          </a:bodyPr>
          <a:lstStyle/>
          <a:p>
            <a:pPr marL="342900" indent="-342900">
              <a:lnSpc>
                <a:spcPct val="100000"/>
              </a:lnSpc>
              <a:spcBef>
                <a:spcPts val="500"/>
              </a:spcBef>
            </a:pPr>
            <a:r>
              <a:rPr lang="en-US" sz="2400" dirty="0"/>
              <a:t>Sharing HAI information on a daily basis demonstrates that infection prevention is a priority. </a:t>
            </a:r>
          </a:p>
          <a:p>
            <a:pPr marL="342900" indent="-342900">
              <a:lnSpc>
                <a:spcPct val="100000"/>
              </a:lnSpc>
              <a:spcBef>
                <a:spcPts val="500"/>
              </a:spcBef>
            </a:pPr>
            <a:r>
              <a:rPr lang="en-US" sz="2400" dirty="0"/>
              <a:t>Consistently sharing HAI information at daily huddles or during rounds can help maintain focus on infection prevention practices.</a:t>
            </a:r>
          </a:p>
        </p:txBody>
      </p:sp>
      <p:pic>
        <p:nvPicPr>
          <p:cNvPr id="7" name="Picture 6" descr="Simple illustration of an analog clock.">
            <a:extLst>
              <a:ext uri="{FF2B5EF4-FFF2-40B4-BE49-F238E27FC236}">
                <a16:creationId xmlns:a16="http://schemas.microsoft.com/office/drawing/2014/main" id="{38C89704-231F-1943-9F85-EE5CF3B3A08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75765" y="1685868"/>
            <a:ext cx="2067473" cy="2063166"/>
          </a:xfrm>
          <a:prstGeom prst="rect">
            <a:avLst/>
          </a:prstGeom>
        </p:spPr>
      </p:pic>
      <p:sp>
        <p:nvSpPr>
          <p:cNvPr id="5" name="Rounded Rectangular Callout 4">
            <a:extLst>
              <a:ext uri="{FF2B5EF4-FFF2-40B4-BE49-F238E27FC236}">
                <a16:creationId xmlns:a16="http://schemas.microsoft.com/office/drawing/2014/main" id="{61D4244D-5A72-1E4F-A871-C57072572845}"/>
              </a:ext>
              <a:ext uri="{C183D7F6-B498-43B3-948B-1728B52AA6E4}">
                <adec:decorative xmlns:adec="http://schemas.microsoft.com/office/drawing/2017/decorative" val="1"/>
              </a:ext>
            </a:extLst>
          </p:cNvPr>
          <p:cNvSpPr/>
          <p:nvPr/>
        </p:nvSpPr>
        <p:spPr>
          <a:xfrm>
            <a:off x="3202781" y="3806103"/>
            <a:ext cx="5786438" cy="1814512"/>
          </a:xfrm>
          <a:prstGeom prst="wedgeRoundRectCallout">
            <a:avLst>
              <a:gd name="adj1" fmla="val -39599"/>
              <a:gd name="adj2" fmla="val 88485"/>
              <a:gd name="adj3" fmla="val 16667"/>
            </a:avLst>
          </a:prstGeom>
          <a:solidFill>
            <a:srgbClr val="BB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3">
            <a:extLst>
              <a:ext uri="{FF2B5EF4-FFF2-40B4-BE49-F238E27FC236}">
                <a16:creationId xmlns:a16="http://schemas.microsoft.com/office/drawing/2014/main" id="{79657BFC-64ED-6E4B-AA78-BBCC46857961}"/>
              </a:ext>
            </a:extLst>
          </p:cNvPr>
          <p:cNvSpPr txBox="1">
            <a:spLocks/>
          </p:cNvSpPr>
          <p:nvPr/>
        </p:nvSpPr>
        <p:spPr>
          <a:xfrm>
            <a:off x="3431383" y="3849539"/>
            <a:ext cx="5529263" cy="1527608"/>
          </a:xfrm>
          <a:prstGeom prst="roundRect">
            <a:avLst/>
          </a:prstGeom>
        </p:spPr>
        <p:txBody>
          <a:bodyPr>
            <a:noAutofit/>
          </a:bodyPr>
          <a:lstStyle>
            <a:lvl1pPr marL="228600" indent="-228600" algn="l" defTabSz="914400" rtl="0" eaLnBrk="1" latinLnBrk="0" hangingPunct="1">
              <a:lnSpc>
                <a:spcPct val="90000"/>
              </a:lnSpc>
              <a:spcBef>
                <a:spcPts val="1000"/>
              </a:spcBef>
              <a:buClr>
                <a:srgbClr val="BB0000"/>
              </a:buClr>
              <a:buFont typeface="Wingdings" pitchFamily="2" charset="2"/>
              <a:buChar char="ü"/>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BB0000"/>
              </a:buClr>
              <a:buFont typeface="Wingdings" pitchFamily="2" charset="2"/>
              <a:buChar char="ü"/>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BB0000"/>
              </a:buClr>
              <a:buFont typeface="Wingdings" pitchFamily="2" charset="2"/>
              <a:buChar char="ü"/>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BB0000"/>
              </a:buClr>
              <a:buFont typeface="Wingdings" pitchFamily="2" charset="2"/>
              <a:buChar char="ü"/>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BB0000"/>
              </a:buClr>
              <a:buFont typeface="Wingdings" pitchFamily="2" charset="2"/>
              <a:buChar char="ü"/>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400" i="1" dirty="0">
                <a:solidFill>
                  <a:schemeClr val="bg1"/>
                </a:solidFill>
              </a:rPr>
              <a:t>No new infections to report today. Don’t forget to assess your patients’ Foley catheters and central lines for removal before the end of your shift.</a:t>
            </a:r>
            <a:endParaRPr lang="en-US" sz="2400" dirty="0">
              <a:solidFill>
                <a:schemeClr val="bg1"/>
              </a:solidFill>
            </a:endParaRPr>
          </a:p>
        </p:txBody>
      </p:sp>
    </p:spTree>
    <p:extLst>
      <p:ext uri="{BB962C8B-B14F-4D97-AF65-F5344CB8AC3E}">
        <p14:creationId xmlns:p14="http://schemas.microsoft.com/office/powerpoint/2010/main" val="14436699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034F25D-4F54-944D-B4E6-CC3E8D945046}"/>
              </a:ext>
            </a:extLst>
          </p:cNvPr>
          <p:cNvSpPr>
            <a:spLocks noGrp="1"/>
          </p:cNvSpPr>
          <p:nvPr>
            <p:ph type="title"/>
          </p:nvPr>
        </p:nvSpPr>
        <p:spPr>
          <a:xfrm>
            <a:off x="838200" y="365125"/>
            <a:ext cx="10515600" cy="1325563"/>
          </a:xfrm>
        </p:spPr>
        <p:txBody>
          <a:bodyPr anchor="ctr">
            <a:normAutofit/>
          </a:bodyPr>
          <a:lstStyle/>
          <a:p>
            <a:r>
              <a:rPr lang="en-US" sz="3600" dirty="0"/>
              <a:t>Notify frontline staff about new infections </a:t>
            </a:r>
            <a:br>
              <a:rPr lang="en-US" sz="3600" dirty="0"/>
            </a:br>
            <a:r>
              <a:rPr lang="en-US" sz="3600" dirty="0"/>
              <a:t>as soon as possible</a:t>
            </a:r>
          </a:p>
        </p:txBody>
      </p:sp>
      <p:sp>
        <p:nvSpPr>
          <p:cNvPr id="4" name="Content Placeholder 2">
            <a:extLst>
              <a:ext uri="{FF2B5EF4-FFF2-40B4-BE49-F238E27FC236}">
                <a16:creationId xmlns:a16="http://schemas.microsoft.com/office/drawing/2014/main" id="{28157675-648D-644F-816F-55C18B9261E4}"/>
              </a:ext>
            </a:extLst>
          </p:cNvPr>
          <p:cNvSpPr>
            <a:spLocks noGrp="1"/>
          </p:cNvSpPr>
          <p:nvPr>
            <p:ph idx="1"/>
          </p:nvPr>
        </p:nvSpPr>
        <p:spPr>
          <a:xfrm>
            <a:off x="3371850" y="1597025"/>
            <a:ext cx="8549640" cy="1988993"/>
          </a:xfrm>
        </p:spPr>
        <p:txBody>
          <a:bodyPr>
            <a:noAutofit/>
          </a:bodyPr>
          <a:lstStyle/>
          <a:p>
            <a:pPr marL="342900" indent="-342900">
              <a:lnSpc>
                <a:spcPct val="100000"/>
              </a:lnSpc>
              <a:spcBef>
                <a:spcPts val="500"/>
              </a:spcBef>
            </a:pPr>
            <a:r>
              <a:rPr lang="en-US" sz="2400" dirty="0"/>
              <a:t>Promptly informing frontline staff about new infections is critical to support reflection and enable quick action to improve infection prevention practices. </a:t>
            </a:r>
          </a:p>
          <a:p>
            <a:pPr marL="342900" indent="-342900">
              <a:lnSpc>
                <a:spcPct val="100000"/>
              </a:lnSpc>
              <a:spcBef>
                <a:spcPts val="500"/>
              </a:spcBef>
            </a:pPr>
            <a:r>
              <a:rPr lang="en-US" sz="2400" dirty="0"/>
              <a:t>Identifying infections by recognizing the patient and their circumstances, rather than as a statistic, can help emphasize the importance of infection prevention efforts.</a:t>
            </a:r>
          </a:p>
        </p:txBody>
      </p:sp>
      <p:pic>
        <p:nvPicPr>
          <p:cNvPr id="7" name="Picture 6" descr="Simple illustration of a stopwatch.">
            <a:extLst>
              <a:ext uri="{FF2B5EF4-FFF2-40B4-BE49-F238E27FC236}">
                <a16:creationId xmlns:a16="http://schemas.microsoft.com/office/drawing/2014/main" id="{FB577CAA-9B94-F34D-8BEE-6E0CBC9B37E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54538" y="1465424"/>
            <a:ext cx="2817312" cy="2817312"/>
          </a:xfrm>
          <a:prstGeom prst="rect">
            <a:avLst/>
          </a:prstGeom>
        </p:spPr>
      </p:pic>
      <p:sp>
        <p:nvSpPr>
          <p:cNvPr id="5" name="Rounded Rectangular Callout 4">
            <a:extLst>
              <a:ext uri="{FF2B5EF4-FFF2-40B4-BE49-F238E27FC236}">
                <a16:creationId xmlns:a16="http://schemas.microsoft.com/office/drawing/2014/main" id="{61D4244D-5A72-1E4F-A871-C57072572845}"/>
              </a:ext>
              <a:ext uri="{C183D7F6-B498-43B3-948B-1728B52AA6E4}">
                <adec:decorative xmlns:adec="http://schemas.microsoft.com/office/drawing/2017/decorative" val="1"/>
              </a:ext>
            </a:extLst>
          </p:cNvPr>
          <p:cNvSpPr/>
          <p:nvPr/>
        </p:nvSpPr>
        <p:spPr>
          <a:xfrm>
            <a:off x="985838" y="4220451"/>
            <a:ext cx="10367962" cy="1988992"/>
          </a:xfrm>
          <a:prstGeom prst="wedgeRoundRectCallout">
            <a:avLst>
              <a:gd name="adj1" fmla="val -38497"/>
              <a:gd name="adj2" fmla="val 74118"/>
              <a:gd name="adj3" fmla="val 16667"/>
            </a:avLst>
          </a:prstGeom>
          <a:solidFill>
            <a:srgbClr val="BB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3">
            <a:extLst>
              <a:ext uri="{FF2B5EF4-FFF2-40B4-BE49-F238E27FC236}">
                <a16:creationId xmlns:a16="http://schemas.microsoft.com/office/drawing/2014/main" id="{6D438163-A08C-A94A-8BDE-0EDD95300E4C}"/>
              </a:ext>
            </a:extLst>
          </p:cNvPr>
          <p:cNvSpPr txBox="1">
            <a:spLocks/>
          </p:cNvSpPr>
          <p:nvPr/>
        </p:nvSpPr>
        <p:spPr>
          <a:xfrm>
            <a:off x="1171575" y="4149009"/>
            <a:ext cx="10034587" cy="1988993"/>
          </a:xfrm>
          <a:prstGeom prst="roundRect">
            <a:avLst/>
          </a:prstGeom>
        </p:spPr>
        <p:txBody>
          <a:bodyPr>
            <a:noAutofit/>
          </a:bodyPr>
          <a:lstStyle>
            <a:lvl1pPr marL="228600" indent="-228600" algn="l" defTabSz="914400" rtl="0" eaLnBrk="1" latinLnBrk="0" hangingPunct="1">
              <a:lnSpc>
                <a:spcPct val="90000"/>
              </a:lnSpc>
              <a:spcBef>
                <a:spcPts val="1000"/>
              </a:spcBef>
              <a:buClr>
                <a:srgbClr val="BB0000"/>
              </a:buClr>
              <a:buFont typeface="Wingdings" pitchFamily="2" charset="2"/>
              <a:buChar char="ü"/>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BB0000"/>
              </a:buClr>
              <a:buFont typeface="Wingdings" pitchFamily="2" charset="2"/>
              <a:buChar char="ü"/>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BB0000"/>
              </a:buClr>
              <a:buFont typeface="Wingdings" pitchFamily="2" charset="2"/>
              <a:buChar char="ü"/>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BB0000"/>
              </a:buClr>
              <a:buFont typeface="Wingdings" pitchFamily="2" charset="2"/>
              <a:buChar char="ü"/>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BB0000"/>
              </a:buClr>
              <a:buFont typeface="Wingdings" pitchFamily="2" charset="2"/>
              <a:buChar char="ü"/>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400" i="1" dirty="0">
                <a:solidFill>
                  <a:schemeClr val="bg1"/>
                </a:solidFill>
              </a:rPr>
              <a:t>Yesterday, we received confirmation that Mr. Smith developed a CLABSI. This means his hospital stay will be extended as we treat his infection. We will be meeting later today to do a deep dive into his care to identify what may have contributed to this infection. We’ll follow up later this week to review any identified gaps in clinical practice.</a:t>
            </a:r>
            <a:endParaRPr lang="en-US" sz="2400" dirty="0">
              <a:solidFill>
                <a:schemeClr val="bg1"/>
              </a:solidFill>
            </a:endParaRPr>
          </a:p>
        </p:txBody>
      </p:sp>
    </p:spTree>
    <p:extLst>
      <p:ext uri="{BB962C8B-B14F-4D97-AF65-F5344CB8AC3E}">
        <p14:creationId xmlns:p14="http://schemas.microsoft.com/office/powerpoint/2010/main" val="27984160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B204F78-35BE-EA45-AF71-47735A063B2D}"/>
              </a:ext>
            </a:extLst>
          </p:cNvPr>
          <p:cNvSpPr>
            <a:spLocks noGrp="1"/>
          </p:cNvSpPr>
          <p:nvPr>
            <p:ph type="title"/>
          </p:nvPr>
        </p:nvSpPr>
        <p:spPr>
          <a:xfrm>
            <a:off x="838200" y="365125"/>
            <a:ext cx="10515600" cy="1325563"/>
          </a:xfrm>
        </p:spPr>
        <p:txBody>
          <a:bodyPr anchor="ctr">
            <a:normAutofit/>
          </a:bodyPr>
          <a:lstStyle/>
          <a:p>
            <a:r>
              <a:rPr lang="en-US" sz="3600" dirty="0"/>
              <a:t>Provide timely feedback that can impact infection prevention practices in real time</a:t>
            </a:r>
          </a:p>
        </p:txBody>
      </p:sp>
      <p:sp>
        <p:nvSpPr>
          <p:cNvPr id="4" name="Content Placeholder 2">
            <a:extLst>
              <a:ext uri="{FF2B5EF4-FFF2-40B4-BE49-F238E27FC236}">
                <a16:creationId xmlns:a16="http://schemas.microsoft.com/office/drawing/2014/main" id="{F1118EB2-A113-F24C-8F73-D698483229D8}"/>
              </a:ext>
            </a:extLst>
          </p:cNvPr>
          <p:cNvSpPr>
            <a:spLocks noGrp="1"/>
          </p:cNvSpPr>
          <p:nvPr>
            <p:ph idx="1"/>
          </p:nvPr>
        </p:nvSpPr>
        <p:spPr>
          <a:xfrm>
            <a:off x="3581400" y="1690688"/>
            <a:ext cx="7772400" cy="1988993"/>
          </a:xfrm>
        </p:spPr>
        <p:txBody>
          <a:bodyPr>
            <a:noAutofit/>
          </a:bodyPr>
          <a:lstStyle/>
          <a:p>
            <a:pPr marL="342900" indent="-342900">
              <a:lnSpc>
                <a:spcPct val="100000"/>
              </a:lnSpc>
              <a:spcBef>
                <a:spcPts val="500"/>
              </a:spcBef>
            </a:pPr>
            <a:r>
              <a:rPr lang="en-US" sz="2400" dirty="0"/>
              <a:t>Regularly updated HAI information can inform adjustments to improve infection prevention efforts. </a:t>
            </a:r>
          </a:p>
          <a:p>
            <a:pPr marL="342900" indent="-342900">
              <a:lnSpc>
                <a:spcPct val="100000"/>
              </a:lnSpc>
              <a:spcBef>
                <a:spcPts val="500"/>
              </a:spcBef>
            </a:pPr>
            <a:r>
              <a:rPr lang="en-US" sz="2400" dirty="0"/>
              <a:t>Sharing this information frequently allows frontline staff to adjust their work practices when areas for improvement are identified.</a:t>
            </a:r>
          </a:p>
        </p:txBody>
      </p:sp>
      <p:pic>
        <p:nvPicPr>
          <p:cNvPr id="7" name="Picture 6" descr="Simple illustration of a calendar.">
            <a:extLst>
              <a:ext uri="{FF2B5EF4-FFF2-40B4-BE49-F238E27FC236}">
                <a16:creationId xmlns:a16="http://schemas.microsoft.com/office/drawing/2014/main" id="{95B69B34-8B55-D74F-AB12-2855863F139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29673" y="1825625"/>
            <a:ext cx="1988993" cy="1988993"/>
          </a:xfrm>
          <a:prstGeom prst="rect">
            <a:avLst/>
          </a:prstGeom>
        </p:spPr>
      </p:pic>
      <p:sp>
        <p:nvSpPr>
          <p:cNvPr id="5" name="Rounded Rectangular Callout 4">
            <a:extLst>
              <a:ext uri="{FF2B5EF4-FFF2-40B4-BE49-F238E27FC236}">
                <a16:creationId xmlns:a16="http://schemas.microsoft.com/office/drawing/2014/main" id="{61D4244D-5A72-1E4F-A871-C57072572845}"/>
              </a:ext>
              <a:ext uri="{C183D7F6-B498-43B3-948B-1728B52AA6E4}">
                <adec:decorative xmlns:adec="http://schemas.microsoft.com/office/drawing/2017/decorative" val="1"/>
              </a:ext>
            </a:extLst>
          </p:cNvPr>
          <p:cNvSpPr/>
          <p:nvPr/>
        </p:nvSpPr>
        <p:spPr>
          <a:xfrm>
            <a:off x="2209800" y="3979994"/>
            <a:ext cx="7772400" cy="1956814"/>
          </a:xfrm>
          <a:prstGeom prst="wedgeRoundRectCallout">
            <a:avLst>
              <a:gd name="adj1" fmla="val -39599"/>
              <a:gd name="adj2" fmla="val 88485"/>
              <a:gd name="adj3" fmla="val 16667"/>
            </a:avLst>
          </a:prstGeom>
          <a:solidFill>
            <a:srgbClr val="BB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3">
            <a:extLst>
              <a:ext uri="{FF2B5EF4-FFF2-40B4-BE49-F238E27FC236}">
                <a16:creationId xmlns:a16="http://schemas.microsoft.com/office/drawing/2014/main" id="{64568EAC-8A6B-AA4D-BF31-0B6ECDA621AE}"/>
              </a:ext>
            </a:extLst>
          </p:cNvPr>
          <p:cNvSpPr txBox="1">
            <a:spLocks/>
          </p:cNvSpPr>
          <p:nvPr/>
        </p:nvSpPr>
        <p:spPr>
          <a:xfrm>
            <a:off x="2314579" y="3904951"/>
            <a:ext cx="7772400" cy="1988993"/>
          </a:xfrm>
          <a:prstGeom prst="roundRect">
            <a:avLst/>
          </a:prstGeom>
        </p:spPr>
        <p:txBody>
          <a:bodyPr>
            <a:noAutofit/>
          </a:bodyPr>
          <a:lstStyle>
            <a:lvl1pPr marL="228600" indent="-228600" algn="l" defTabSz="914400" rtl="0" eaLnBrk="1" latinLnBrk="0" hangingPunct="1">
              <a:lnSpc>
                <a:spcPct val="90000"/>
              </a:lnSpc>
              <a:spcBef>
                <a:spcPts val="1000"/>
              </a:spcBef>
              <a:buClr>
                <a:srgbClr val="BB0000"/>
              </a:buClr>
              <a:buFont typeface="Wingdings" pitchFamily="2" charset="2"/>
              <a:buChar char="ü"/>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BB0000"/>
              </a:buClr>
              <a:buFont typeface="Wingdings" pitchFamily="2" charset="2"/>
              <a:buChar char="ü"/>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BB0000"/>
              </a:buClr>
              <a:buFont typeface="Wingdings" pitchFamily="2" charset="2"/>
              <a:buChar char="ü"/>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BB0000"/>
              </a:buClr>
              <a:buFont typeface="Wingdings" pitchFamily="2" charset="2"/>
              <a:buChar char="ü"/>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BB0000"/>
              </a:buClr>
              <a:buFont typeface="Wingdings" pitchFamily="2" charset="2"/>
              <a:buChar char="ü"/>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400" i="1" dirty="0">
                <a:solidFill>
                  <a:schemeClr val="bg1"/>
                </a:solidFill>
              </a:rPr>
              <a:t>This week’s audit report shows a decrease in our adherence to Foley catheter maintenance. What challenges have people experienced completing their Foley care in the past week that we can address to improve Foley care in the next week?</a:t>
            </a:r>
            <a:endParaRPr lang="en-US" sz="2400" dirty="0">
              <a:solidFill>
                <a:schemeClr val="bg1"/>
              </a:solidFill>
            </a:endParaRPr>
          </a:p>
        </p:txBody>
      </p:sp>
    </p:spTree>
    <p:extLst>
      <p:ext uri="{BB962C8B-B14F-4D97-AF65-F5344CB8AC3E}">
        <p14:creationId xmlns:p14="http://schemas.microsoft.com/office/powerpoint/2010/main" val="15621772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3F16B-DC9A-E640-9CC7-7DB739DFB266}"/>
              </a:ext>
            </a:extLst>
          </p:cNvPr>
          <p:cNvSpPr>
            <a:spLocks noGrp="1"/>
          </p:cNvSpPr>
          <p:nvPr>
            <p:ph type="ctrTitle"/>
          </p:nvPr>
        </p:nvSpPr>
        <p:spPr>
          <a:xfrm>
            <a:off x="6096000" y="2424688"/>
            <a:ext cx="5942121" cy="2677695"/>
          </a:xfrm>
        </p:spPr>
        <p:txBody>
          <a:bodyPr>
            <a:noAutofit/>
          </a:bodyPr>
          <a:lstStyle/>
          <a:p>
            <a:r>
              <a:rPr lang="en-US" sz="4400" dirty="0">
                <a:solidFill>
                  <a:schemeClr val="tx1"/>
                </a:solidFill>
              </a:rPr>
              <a:t>Maximizing </a:t>
            </a:r>
            <a:br>
              <a:rPr lang="en-US" sz="4400" dirty="0">
                <a:solidFill>
                  <a:schemeClr val="tx1"/>
                </a:solidFill>
              </a:rPr>
            </a:br>
            <a:r>
              <a:rPr lang="en-US" sz="4400" dirty="0">
                <a:solidFill>
                  <a:schemeClr val="tx1"/>
                </a:solidFill>
              </a:rPr>
              <a:t>the impact </a:t>
            </a:r>
            <a:br>
              <a:rPr lang="en-US" sz="4400" dirty="0">
                <a:solidFill>
                  <a:schemeClr val="tx1"/>
                </a:solidFill>
              </a:rPr>
            </a:br>
            <a:r>
              <a:rPr lang="en-US" sz="4400" dirty="0">
                <a:solidFill>
                  <a:schemeClr val="tx1"/>
                </a:solidFill>
              </a:rPr>
              <a:t>of communicating HAI information</a:t>
            </a:r>
          </a:p>
        </p:txBody>
      </p:sp>
    </p:spTree>
    <p:extLst>
      <p:ext uri="{BB962C8B-B14F-4D97-AF65-F5344CB8AC3E}">
        <p14:creationId xmlns:p14="http://schemas.microsoft.com/office/powerpoint/2010/main" val="21464890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D1FDC-3308-CA46-9DFB-8A9B207F12A2}"/>
              </a:ext>
            </a:extLst>
          </p:cNvPr>
          <p:cNvSpPr>
            <a:spLocks noGrp="1"/>
          </p:cNvSpPr>
          <p:nvPr>
            <p:ph type="title"/>
          </p:nvPr>
        </p:nvSpPr>
        <p:spPr/>
        <p:txBody>
          <a:bodyPr/>
          <a:lstStyle/>
          <a:p>
            <a:r>
              <a:rPr lang="en-US" dirty="0"/>
              <a:t>Maximizing the positive impact </a:t>
            </a:r>
            <a:br>
              <a:rPr lang="en-US" dirty="0"/>
            </a:br>
            <a:r>
              <a:rPr lang="en-US" dirty="0"/>
              <a:t>of communicating information</a:t>
            </a:r>
          </a:p>
        </p:txBody>
      </p:sp>
      <p:sp>
        <p:nvSpPr>
          <p:cNvPr id="3" name="Content Placeholder 2">
            <a:extLst>
              <a:ext uri="{FF2B5EF4-FFF2-40B4-BE49-F238E27FC236}">
                <a16:creationId xmlns:a16="http://schemas.microsoft.com/office/drawing/2014/main" id="{CB116285-C21C-8C40-9C66-8AC5BE3E1869}"/>
              </a:ext>
            </a:extLst>
          </p:cNvPr>
          <p:cNvSpPr>
            <a:spLocks noGrp="1"/>
          </p:cNvSpPr>
          <p:nvPr>
            <p:ph idx="1"/>
          </p:nvPr>
        </p:nvSpPr>
        <p:spPr>
          <a:xfrm>
            <a:off x="838200" y="2141537"/>
            <a:ext cx="10515600" cy="4351338"/>
          </a:xfrm>
        </p:spPr>
        <p:txBody>
          <a:bodyPr>
            <a:normAutofit fontScale="85000" lnSpcReduction="10000"/>
          </a:bodyPr>
          <a:lstStyle/>
          <a:p>
            <a:pPr marL="0" indent="0">
              <a:lnSpc>
                <a:spcPct val="120000"/>
              </a:lnSpc>
              <a:spcBef>
                <a:spcPts val="0"/>
              </a:spcBef>
              <a:buNone/>
            </a:pPr>
            <a:r>
              <a:rPr lang="en-US" dirty="0"/>
              <a:t>To maximize the positive </a:t>
            </a:r>
            <a:r>
              <a:rPr lang="en-US" b="1" dirty="0"/>
              <a:t>impact</a:t>
            </a:r>
            <a:r>
              <a:rPr lang="en-US" dirty="0"/>
              <a:t> of communicating HAI information to frontline staff on infection prevention efforts, communicators should:</a:t>
            </a:r>
          </a:p>
          <a:p>
            <a:pPr marL="285750" indent="-285750">
              <a:lnSpc>
                <a:spcPct val="120000"/>
              </a:lnSpc>
              <a:spcBef>
                <a:spcPts val="0"/>
              </a:spcBef>
              <a:buFont typeface="Arial" panose="020B0604020202020204" pitchFamily="34" charset="0"/>
              <a:buChar char="•"/>
            </a:pPr>
            <a:endParaRPr lang="en-US" dirty="0"/>
          </a:p>
          <a:p>
            <a:pPr marL="352425" indent="-352425">
              <a:lnSpc>
                <a:spcPct val="120000"/>
              </a:lnSpc>
              <a:spcBef>
                <a:spcPts val="0"/>
              </a:spcBef>
            </a:pPr>
            <a:r>
              <a:rPr lang="en-US" dirty="0"/>
              <a:t>Maintain focus on infection prevention efforts</a:t>
            </a:r>
          </a:p>
          <a:p>
            <a:pPr marL="352425" indent="-352425">
              <a:lnSpc>
                <a:spcPct val="120000"/>
              </a:lnSpc>
              <a:spcBef>
                <a:spcPts val="0"/>
              </a:spcBef>
            </a:pPr>
            <a:r>
              <a:rPr lang="en-US" dirty="0"/>
              <a:t>Identify areas for improvement in infection prevention practices</a:t>
            </a:r>
          </a:p>
          <a:p>
            <a:pPr marL="352425" indent="-352425">
              <a:lnSpc>
                <a:spcPct val="120000"/>
              </a:lnSpc>
              <a:spcBef>
                <a:spcPts val="0"/>
              </a:spcBef>
            </a:pPr>
            <a:r>
              <a:rPr lang="en-US" dirty="0"/>
              <a:t>Motivate staff and celebrate their successes</a:t>
            </a:r>
          </a:p>
          <a:p>
            <a:pPr marL="352425" indent="-352425">
              <a:lnSpc>
                <a:spcPct val="120000"/>
              </a:lnSpc>
              <a:spcBef>
                <a:spcPts val="0"/>
              </a:spcBef>
            </a:pPr>
            <a:r>
              <a:rPr lang="en-US" dirty="0"/>
              <a:t>Spread best practices identified through reporting of measures and metrics</a:t>
            </a:r>
          </a:p>
        </p:txBody>
      </p:sp>
    </p:spTree>
    <p:extLst>
      <p:ext uri="{BB962C8B-B14F-4D97-AF65-F5344CB8AC3E}">
        <p14:creationId xmlns:p14="http://schemas.microsoft.com/office/powerpoint/2010/main" val="29088953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E1E07-5DF4-5543-85EC-879AB149E307}"/>
              </a:ext>
            </a:extLst>
          </p:cNvPr>
          <p:cNvSpPr>
            <a:spLocks noGrp="1"/>
          </p:cNvSpPr>
          <p:nvPr>
            <p:ph type="title"/>
          </p:nvPr>
        </p:nvSpPr>
        <p:spPr/>
        <p:txBody>
          <a:bodyPr anchor="t"/>
          <a:lstStyle/>
          <a:p>
            <a:r>
              <a:rPr lang="en-US" dirty="0"/>
              <a:t>Maintain focus on infection prevention efforts</a:t>
            </a:r>
          </a:p>
        </p:txBody>
      </p:sp>
      <p:sp>
        <p:nvSpPr>
          <p:cNvPr id="5" name="Content Placeholder 4">
            <a:extLst>
              <a:ext uri="{FF2B5EF4-FFF2-40B4-BE49-F238E27FC236}">
                <a16:creationId xmlns:a16="http://schemas.microsoft.com/office/drawing/2014/main" id="{615F4D2E-53A3-E54D-9B84-A10022EEA20C}"/>
              </a:ext>
            </a:extLst>
          </p:cNvPr>
          <p:cNvSpPr>
            <a:spLocks noGrp="1"/>
          </p:cNvSpPr>
          <p:nvPr>
            <p:ph sz="quarter" idx="4"/>
          </p:nvPr>
        </p:nvSpPr>
        <p:spPr>
          <a:xfrm>
            <a:off x="5417127" y="1260764"/>
            <a:ext cx="6345381" cy="5500253"/>
          </a:xfrm>
        </p:spPr>
        <p:txBody>
          <a:bodyPr vert="horz" lIns="91440" tIns="45720" rIns="91440" bIns="45720" rtlCol="0" anchor="t">
            <a:noAutofit/>
          </a:bodyPr>
          <a:lstStyle/>
          <a:p>
            <a:pPr marL="290513" indent="-290513" fontAlgn="base">
              <a:lnSpc>
                <a:spcPct val="100000"/>
              </a:lnSpc>
              <a:spcBef>
                <a:spcPts val="500"/>
              </a:spcBef>
            </a:pPr>
            <a:r>
              <a:rPr lang="en-US" sz="2400" dirty="0"/>
              <a:t>Promote ownership of HAI measures and metrics and accountability for infection prevention.</a:t>
            </a:r>
          </a:p>
          <a:p>
            <a:pPr marL="746125" lvl="1" indent="-288925" fontAlgn="base">
              <a:lnSpc>
                <a:spcPct val="100000"/>
              </a:lnSpc>
            </a:pPr>
            <a:r>
              <a:rPr lang="en-US" sz="2200" dirty="0"/>
              <a:t>Provide HAI information at the unit and individual level to help convey that everyone’s actions impact HAI prevention.</a:t>
            </a:r>
          </a:p>
          <a:p>
            <a:pPr marL="746125" lvl="1" indent="-288925" fontAlgn="base">
              <a:lnSpc>
                <a:spcPct val="100000"/>
              </a:lnSpc>
            </a:pPr>
            <a:r>
              <a:rPr lang="en-US" sz="2200" dirty="0"/>
              <a:t>Promote accountability by being transparent about HAI information. </a:t>
            </a:r>
          </a:p>
          <a:p>
            <a:pPr marL="290513" indent="-290513" fontAlgn="base">
              <a:lnSpc>
                <a:spcPct val="100000"/>
              </a:lnSpc>
              <a:spcBef>
                <a:spcPts val="500"/>
              </a:spcBef>
            </a:pPr>
            <a:r>
              <a:rPr lang="en-US" sz="2400" dirty="0"/>
              <a:t>Share and discuss HAI information regularly to keep infection prevention a priority.</a:t>
            </a:r>
          </a:p>
          <a:p>
            <a:pPr marL="746125" lvl="1" indent="-288925" fontAlgn="base">
              <a:lnSpc>
                <a:spcPct val="100000"/>
              </a:lnSpc>
            </a:pPr>
            <a:r>
              <a:rPr lang="en-US" sz="2200" dirty="0"/>
              <a:t>Make reporting and discussing HAI information a part of the routine in daily huddles and/or rounding. </a:t>
            </a:r>
          </a:p>
          <a:p>
            <a:pPr>
              <a:lnSpc>
                <a:spcPct val="100000"/>
              </a:lnSpc>
              <a:spcBef>
                <a:spcPts val="500"/>
              </a:spcBef>
              <a:buFont typeface="Wingdings" pitchFamily="2" charset="2"/>
              <a:buChar char="§"/>
            </a:pPr>
            <a:endParaRPr lang="en-US" sz="2000" dirty="0"/>
          </a:p>
        </p:txBody>
      </p:sp>
      <p:pic>
        <p:nvPicPr>
          <p:cNvPr id="6" name="Picture 2" descr="Volunteer hands in a heart illustration.">
            <a:extLst>
              <a:ext uri="{FF2B5EF4-FFF2-40B4-BE49-F238E27FC236}">
                <a16:creationId xmlns:a16="http://schemas.microsoft.com/office/drawing/2014/main" id="{C8BB274A-EE85-AF45-A50F-25F4068A51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838" y="2434200"/>
            <a:ext cx="4117462" cy="2525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55071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E1E07-5DF4-5543-85EC-879AB149E307}"/>
              </a:ext>
            </a:extLst>
          </p:cNvPr>
          <p:cNvSpPr>
            <a:spLocks noGrp="1"/>
          </p:cNvSpPr>
          <p:nvPr>
            <p:ph type="title"/>
          </p:nvPr>
        </p:nvSpPr>
        <p:spPr/>
        <p:txBody>
          <a:bodyPr anchor="t"/>
          <a:lstStyle/>
          <a:p>
            <a:r>
              <a:rPr lang="en-US" dirty="0"/>
              <a:t>Identify areas for improvement </a:t>
            </a:r>
            <a:br>
              <a:rPr lang="en-US" dirty="0"/>
            </a:br>
            <a:r>
              <a:rPr lang="en-US" dirty="0"/>
              <a:t>in infection prevention practices</a:t>
            </a:r>
          </a:p>
        </p:txBody>
      </p:sp>
      <p:sp>
        <p:nvSpPr>
          <p:cNvPr id="5" name="Content Placeholder 4">
            <a:extLst>
              <a:ext uri="{FF2B5EF4-FFF2-40B4-BE49-F238E27FC236}">
                <a16:creationId xmlns:a16="http://schemas.microsoft.com/office/drawing/2014/main" id="{615F4D2E-53A3-E54D-9B84-A10022EEA20C}"/>
              </a:ext>
            </a:extLst>
          </p:cNvPr>
          <p:cNvSpPr>
            <a:spLocks noGrp="1"/>
          </p:cNvSpPr>
          <p:nvPr>
            <p:ph sz="quarter" idx="4"/>
          </p:nvPr>
        </p:nvSpPr>
        <p:spPr>
          <a:xfrm>
            <a:off x="5403273" y="1993900"/>
            <a:ext cx="6353897" cy="4498975"/>
          </a:xfrm>
        </p:spPr>
        <p:txBody>
          <a:bodyPr>
            <a:noAutofit/>
          </a:bodyPr>
          <a:lstStyle/>
          <a:p>
            <a:pPr marL="290513" indent="-290513">
              <a:lnSpc>
                <a:spcPct val="100000"/>
              </a:lnSpc>
              <a:spcBef>
                <a:spcPts val="500"/>
              </a:spcBef>
            </a:pPr>
            <a:r>
              <a:rPr lang="en-US" sz="2400" dirty="0"/>
              <a:t>Provide feedback about adherence to infection prevention practices.</a:t>
            </a:r>
          </a:p>
          <a:p>
            <a:pPr marL="746125" lvl="1" indent="-288925">
              <a:lnSpc>
                <a:spcPct val="100000"/>
              </a:lnSpc>
            </a:pPr>
            <a:r>
              <a:rPr lang="en-US" sz="2400" dirty="0"/>
              <a:t>Use HAI information to find where improvements to infection prevention practices can be made and guide actions to address adherence.</a:t>
            </a:r>
          </a:p>
          <a:p>
            <a:pPr marL="290513" indent="-290513">
              <a:lnSpc>
                <a:spcPct val="100000"/>
              </a:lnSpc>
              <a:spcBef>
                <a:spcPts val="500"/>
              </a:spcBef>
            </a:pPr>
            <a:r>
              <a:rPr lang="en-US" sz="2400" dirty="0"/>
              <a:t>Investigate infections to identify gaps in infection prevention practices.</a:t>
            </a:r>
          </a:p>
          <a:p>
            <a:pPr marL="746125" lvl="1" indent="-288925">
              <a:lnSpc>
                <a:spcPct val="100000"/>
              </a:lnSpc>
            </a:pPr>
            <a:r>
              <a:rPr lang="en-US" sz="2400" dirty="0"/>
              <a:t>Use the identification of a new HAI as an opportunity to reflect on the care that patient received.</a:t>
            </a:r>
          </a:p>
          <a:p>
            <a:pPr>
              <a:lnSpc>
                <a:spcPct val="100000"/>
              </a:lnSpc>
              <a:spcBef>
                <a:spcPts val="500"/>
              </a:spcBef>
              <a:buFont typeface="Wingdings" pitchFamily="2" charset="2"/>
              <a:buChar char="§"/>
            </a:pPr>
            <a:endParaRPr lang="en-US" sz="2200" dirty="0"/>
          </a:p>
        </p:txBody>
      </p:sp>
      <p:pic>
        <p:nvPicPr>
          <p:cNvPr id="7" name="Picture 2" descr="Health professional team waving.">
            <a:extLst>
              <a:ext uri="{FF2B5EF4-FFF2-40B4-BE49-F238E27FC236}">
                <a16:creationId xmlns:a16="http://schemas.microsoft.com/office/drawing/2014/main" id="{E3C580A0-AE7D-584A-A9EC-1826D34A1E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612" y="2262778"/>
            <a:ext cx="4220297" cy="3198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883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211C8-1E5B-7A4C-B59D-848C6679B782}"/>
              </a:ext>
            </a:extLst>
          </p:cNvPr>
          <p:cNvSpPr>
            <a:spLocks noGrp="1"/>
          </p:cNvSpPr>
          <p:nvPr>
            <p:ph type="title"/>
          </p:nvPr>
        </p:nvSpPr>
        <p:spPr/>
        <p:txBody>
          <a:bodyPr/>
          <a:lstStyle/>
          <a:p>
            <a:r>
              <a:rPr lang="en-US" dirty="0"/>
              <a:t>Supporting discussion</a:t>
            </a:r>
          </a:p>
        </p:txBody>
      </p:sp>
      <p:sp>
        <p:nvSpPr>
          <p:cNvPr id="3" name="Content Placeholder 2">
            <a:extLst>
              <a:ext uri="{FF2B5EF4-FFF2-40B4-BE49-F238E27FC236}">
                <a16:creationId xmlns:a16="http://schemas.microsoft.com/office/drawing/2014/main" id="{8825A2CB-7FA4-B540-AD58-C2BC0C2C51F0}"/>
              </a:ext>
            </a:extLst>
          </p:cNvPr>
          <p:cNvSpPr>
            <a:spLocks noGrp="1"/>
          </p:cNvSpPr>
          <p:nvPr>
            <p:ph idx="1"/>
          </p:nvPr>
        </p:nvSpPr>
        <p:spPr/>
        <p:txBody>
          <a:bodyPr>
            <a:normAutofit/>
          </a:bodyPr>
          <a:lstStyle/>
          <a:p>
            <a:pPr marL="0" indent="0">
              <a:lnSpc>
                <a:spcPct val="100000"/>
              </a:lnSpc>
              <a:buNone/>
            </a:pPr>
            <a:r>
              <a:rPr lang="en-US" dirty="0"/>
              <a:t>Use the Assessment Form and Needs Assessment Form in coordination with this presentation to support discussion about current strategies of communicating information to frontline staff and future strategies to implement changes that can improve communication.</a:t>
            </a:r>
          </a:p>
        </p:txBody>
      </p:sp>
    </p:spTree>
    <p:extLst>
      <p:ext uri="{BB962C8B-B14F-4D97-AF65-F5344CB8AC3E}">
        <p14:creationId xmlns:p14="http://schemas.microsoft.com/office/powerpoint/2010/main" val="35701781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E1E07-5DF4-5543-85EC-879AB149E307}"/>
              </a:ext>
            </a:extLst>
          </p:cNvPr>
          <p:cNvSpPr>
            <a:spLocks noGrp="1"/>
          </p:cNvSpPr>
          <p:nvPr>
            <p:ph type="title"/>
          </p:nvPr>
        </p:nvSpPr>
        <p:spPr/>
        <p:txBody>
          <a:bodyPr anchor="t"/>
          <a:lstStyle/>
          <a:p>
            <a:r>
              <a:rPr lang="en-US" dirty="0"/>
              <a:t>Motivate staff and celebrate their successes</a:t>
            </a:r>
          </a:p>
        </p:txBody>
      </p:sp>
      <p:sp>
        <p:nvSpPr>
          <p:cNvPr id="5" name="Content Placeholder 4">
            <a:extLst>
              <a:ext uri="{FF2B5EF4-FFF2-40B4-BE49-F238E27FC236}">
                <a16:creationId xmlns:a16="http://schemas.microsoft.com/office/drawing/2014/main" id="{615F4D2E-53A3-E54D-9B84-A10022EEA20C}"/>
              </a:ext>
            </a:extLst>
          </p:cNvPr>
          <p:cNvSpPr>
            <a:spLocks noGrp="1"/>
          </p:cNvSpPr>
          <p:nvPr>
            <p:ph sz="quarter" idx="4"/>
          </p:nvPr>
        </p:nvSpPr>
        <p:spPr>
          <a:xfrm>
            <a:off x="5533535" y="1700820"/>
            <a:ext cx="6516600" cy="5190518"/>
          </a:xfrm>
        </p:spPr>
        <p:txBody>
          <a:bodyPr>
            <a:noAutofit/>
          </a:bodyPr>
          <a:lstStyle/>
          <a:p>
            <a:pPr marL="290513" indent="-290513">
              <a:lnSpc>
                <a:spcPct val="100000"/>
              </a:lnSpc>
              <a:spcBef>
                <a:spcPts val="500"/>
              </a:spcBef>
            </a:pPr>
            <a:r>
              <a:rPr lang="en-US" sz="2400" dirty="0"/>
              <a:t>Compare HAI measures and metrics to HAI reduction goals.</a:t>
            </a:r>
          </a:p>
          <a:p>
            <a:pPr marL="746125" lvl="1" indent="-288925">
              <a:lnSpc>
                <a:spcPct val="100000"/>
              </a:lnSpc>
            </a:pPr>
            <a:r>
              <a:rPr lang="en-US" sz="2400" dirty="0"/>
              <a:t>Provide visual reminders of goals in relation to current metrics and measures. </a:t>
            </a:r>
          </a:p>
          <a:p>
            <a:pPr marL="290513" indent="-290513">
              <a:lnSpc>
                <a:spcPct val="100000"/>
              </a:lnSpc>
              <a:spcBef>
                <a:spcPts val="500"/>
              </a:spcBef>
            </a:pPr>
            <a:r>
              <a:rPr lang="en-US" sz="2400" dirty="0"/>
              <a:t>Celebrate success with rewards and recognition.</a:t>
            </a:r>
          </a:p>
          <a:p>
            <a:pPr marL="746125" lvl="1" indent="-288925">
              <a:lnSpc>
                <a:spcPct val="100000"/>
              </a:lnSpc>
            </a:pPr>
            <a:r>
              <a:rPr lang="en-US" sz="2400" dirty="0"/>
              <a:t>Give rewards, such as a trophy or party, when infection prevention milestones are achieved. </a:t>
            </a:r>
          </a:p>
          <a:p>
            <a:pPr marL="746125" lvl="1" indent="-288925">
              <a:lnSpc>
                <a:spcPct val="100000"/>
              </a:lnSpc>
            </a:pPr>
            <a:r>
              <a:rPr lang="en-US" sz="2400" dirty="0"/>
              <a:t>Provide recognition in meetings or emails for exemplary infection prevention practices of individuals or units. </a:t>
            </a:r>
          </a:p>
          <a:p>
            <a:pPr>
              <a:lnSpc>
                <a:spcPct val="100000"/>
              </a:lnSpc>
              <a:spcBef>
                <a:spcPts val="500"/>
              </a:spcBef>
              <a:buFont typeface="Wingdings" pitchFamily="2" charset="2"/>
              <a:buChar char="§"/>
            </a:pPr>
            <a:endParaRPr lang="en-US" sz="2200" dirty="0"/>
          </a:p>
        </p:txBody>
      </p:sp>
      <p:pic>
        <p:nvPicPr>
          <p:cNvPr id="8" name="Picture 2" descr="Illustration of nurse winning golden cup.">
            <a:extLst>
              <a:ext uri="{FF2B5EF4-FFF2-40B4-BE49-F238E27FC236}">
                <a16:creationId xmlns:a16="http://schemas.microsoft.com/office/drawing/2014/main" id="{D3247AA9-F7AE-FE4C-8BE6-2785C82CFC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 y="1690688"/>
            <a:ext cx="4743449" cy="4743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72702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E1E07-5DF4-5543-85EC-879AB149E307}"/>
              </a:ext>
            </a:extLst>
          </p:cNvPr>
          <p:cNvSpPr>
            <a:spLocks noGrp="1"/>
          </p:cNvSpPr>
          <p:nvPr>
            <p:ph type="title"/>
          </p:nvPr>
        </p:nvSpPr>
        <p:spPr/>
        <p:txBody>
          <a:bodyPr anchor="ctr">
            <a:normAutofit fontScale="90000"/>
          </a:bodyPr>
          <a:lstStyle/>
          <a:p>
            <a:r>
              <a:rPr lang="en-US" dirty="0"/>
              <a:t>Spread best practices identified through reporting of measures and metrics</a:t>
            </a:r>
          </a:p>
        </p:txBody>
      </p:sp>
      <p:sp>
        <p:nvSpPr>
          <p:cNvPr id="5" name="Content Placeholder 4">
            <a:extLst>
              <a:ext uri="{FF2B5EF4-FFF2-40B4-BE49-F238E27FC236}">
                <a16:creationId xmlns:a16="http://schemas.microsoft.com/office/drawing/2014/main" id="{615F4D2E-53A3-E54D-9B84-A10022EEA20C}"/>
              </a:ext>
            </a:extLst>
          </p:cNvPr>
          <p:cNvSpPr>
            <a:spLocks noGrp="1"/>
          </p:cNvSpPr>
          <p:nvPr>
            <p:ph sz="quarter" idx="4"/>
          </p:nvPr>
        </p:nvSpPr>
        <p:spPr>
          <a:xfrm>
            <a:off x="5957454" y="2096805"/>
            <a:ext cx="5957455" cy="4659307"/>
          </a:xfrm>
        </p:spPr>
        <p:txBody>
          <a:bodyPr>
            <a:noAutofit/>
          </a:bodyPr>
          <a:lstStyle/>
          <a:p>
            <a:pPr marL="290513" indent="-290513" fontAlgn="base">
              <a:lnSpc>
                <a:spcPct val="100000"/>
              </a:lnSpc>
              <a:spcBef>
                <a:spcPts val="500"/>
              </a:spcBef>
            </a:pPr>
            <a:r>
              <a:rPr lang="en-US" sz="2400" dirty="0"/>
              <a:t>Identify successful units or individuals and share their strategies to improve infection prevention practices.</a:t>
            </a:r>
          </a:p>
          <a:p>
            <a:pPr marL="746125" lvl="1" indent="-288925" fontAlgn="base">
              <a:lnSpc>
                <a:spcPct val="100000"/>
              </a:lnSpc>
            </a:pPr>
            <a:r>
              <a:rPr lang="en-US" sz="2400" dirty="0"/>
              <a:t>Use HAI information to identify units and individuals with success in infection prevention.</a:t>
            </a:r>
          </a:p>
          <a:p>
            <a:pPr marL="746125" lvl="1" indent="-288925" fontAlgn="base">
              <a:lnSpc>
                <a:spcPct val="100000"/>
              </a:lnSpc>
            </a:pPr>
            <a:r>
              <a:rPr lang="en-US" sz="2400" dirty="0"/>
              <a:t>Use these units and individuals as examples for others and as a resource for strategies to successfully prevent infections.</a:t>
            </a:r>
          </a:p>
          <a:p>
            <a:pPr>
              <a:lnSpc>
                <a:spcPct val="100000"/>
              </a:lnSpc>
              <a:spcBef>
                <a:spcPts val="500"/>
              </a:spcBef>
            </a:pPr>
            <a:endParaRPr lang="en-US" sz="2400" dirty="0"/>
          </a:p>
        </p:txBody>
      </p:sp>
      <p:pic>
        <p:nvPicPr>
          <p:cNvPr id="6" name="Picture 2" descr="Illustration of seven diverse members of a health professional team.">
            <a:extLst>
              <a:ext uri="{FF2B5EF4-FFF2-40B4-BE49-F238E27FC236}">
                <a16:creationId xmlns:a16="http://schemas.microsoft.com/office/drawing/2014/main" id="{83554BA6-DA14-464A-9EF7-5DA8F4EC5F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9362" y="1850231"/>
            <a:ext cx="4237038" cy="4237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51221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8EF3E-DAD9-BC4A-B6EF-A7373661E1BB}"/>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F4BDA3D2-855B-0144-9236-B0D4774A9FD8}"/>
              </a:ext>
            </a:extLst>
          </p:cNvPr>
          <p:cNvSpPr>
            <a:spLocks noGrp="1"/>
          </p:cNvSpPr>
          <p:nvPr>
            <p:ph idx="1"/>
          </p:nvPr>
        </p:nvSpPr>
        <p:spPr>
          <a:xfrm>
            <a:off x="838200" y="1690688"/>
            <a:ext cx="10515600" cy="4351338"/>
          </a:xfrm>
        </p:spPr>
        <p:txBody>
          <a:bodyPr>
            <a:noAutofit/>
          </a:bodyPr>
          <a:lstStyle/>
          <a:p>
            <a:pPr marL="0" indent="0">
              <a:lnSpc>
                <a:spcPct val="100000"/>
              </a:lnSpc>
              <a:spcBef>
                <a:spcPts val="500"/>
              </a:spcBef>
              <a:buNone/>
            </a:pPr>
            <a:r>
              <a:rPr lang="en-US" sz="2800" dirty="0"/>
              <a:t>Meaningful communication of HAI information can inform and empower frontline staff in their efforts to prevent infections.</a:t>
            </a:r>
          </a:p>
          <a:p>
            <a:pPr marL="0" indent="0">
              <a:lnSpc>
                <a:spcPct val="100000"/>
              </a:lnSpc>
              <a:spcBef>
                <a:spcPts val="500"/>
              </a:spcBef>
              <a:buNone/>
            </a:pPr>
            <a:endParaRPr lang="en-US" sz="2800" dirty="0"/>
          </a:p>
          <a:p>
            <a:pPr marL="0" indent="0">
              <a:lnSpc>
                <a:spcPct val="100000"/>
              </a:lnSpc>
              <a:spcBef>
                <a:spcPts val="500"/>
              </a:spcBef>
              <a:buNone/>
            </a:pPr>
            <a:r>
              <a:rPr lang="en-US" sz="2800" dirty="0"/>
              <a:t>Consider these aspects of sharing HAI information:</a:t>
            </a:r>
          </a:p>
          <a:p>
            <a:pPr marL="863600" lvl="1" indent="-406400">
              <a:lnSpc>
                <a:spcPct val="100000"/>
              </a:lnSpc>
            </a:pPr>
            <a:r>
              <a:rPr lang="en-US" dirty="0"/>
              <a:t>Choosing measures and metrics</a:t>
            </a:r>
          </a:p>
          <a:p>
            <a:pPr marL="863600" lvl="1" indent="-406400">
              <a:lnSpc>
                <a:spcPct val="100000"/>
              </a:lnSpc>
            </a:pPr>
            <a:r>
              <a:rPr lang="en-US" dirty="0"/>
              <a:t>Selecting ways to communicate HAI information</a:t>
            </a:r>
          </a:p>
          <a:p>
            <a:pPr marL="863600" lvl="1" indent="-406400">
              <a:lnSpc>
                <a:spcPct val="100000"/>
              </a:lnSpc>
            </a:pPr>
            <a:r>
              <a:rPr lang="en-US" dirty="0"/>
              <a:t>Determining frequency and timing of communication</a:t>
            </a:r>
          </a:p>
          <a:p>
            <a:pPr marL="863600" lvl="1" indent="-406400">
              <a:lnSpc>
                <a:spcPct val="100000"/>
              </a:lnSpc>
            </a:pPr>
            <a:r>
              <a:rPr lang="en-US" dirty="0"/>
              <a:t>Look for opportunities to maximize the impact of communicating HAI information to support infection prevention practices at your hospital</a:t>
            </a:r>
          </a:p>
          <a:p>
            <a:pPr>
              <a:lnSpc>
                <a:spcPct val="100000"/>
              </a:lnSpc>
              <a:spcBef>
                <a:spcPts val="500"/>
              </a:spcBef>
            </a:pPr>
            <a:endParaRPr lang="en-US" sz="2800" dirty="0"/>
          </a:p>
        </p:txBody>
      </p:sp>
    </p:spTree>
    <p:extLst>
      <p:ext uri="{BB962C8B-B14F-4D97-AF65-F5344CB8AC3E}">
        <p14:creationId xmlns:p14="http://schemas.microsoft.com/office/powerpoint/2010/main" val="21146992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8EF3E-DAD9-BC4A-B6EF-A7373661E1BB}"/>
              </a:ext>
            </a:extLst>
          </p:cNvPr>
          <p:cNvSpPr>
            <a:spLocks noGrp="1"/>
          </p:cNvSpPr>
          <p:nvPr>
            <p:ph type="title"/>
          </p:nvPr>
        </p:nvSpPr>
        <p:spPr/>
        <p:txBody>
          <a:bodyPr/>
          <a:lstStyle/>
          <a:p>
            <a:r>
              <a:rPr lang="en-US" dirty="0">
                <a:latin typeface="Arial"/>
                <a:cs typeface="Arial"/>
              </a:rPr>
              <a:t>The key takeaway is ...</a:t>
            </a:r>
            <a:endParaRPr lang="en-US" dirty="0"/>
          </a:p>
        </p:txBody>
      </p:sp>
      <p:sp>
        <p:nvSpPr>
          <p:cNvPr id="3" name="Content Placeholder 2">
            <a:extLst>
              <a:ext uri="{FF2B5EF4-FFF2-40B4-BE49-F238E27FC236}">
                <a16:creationId xmlns:a16="http://schemas.microsoft.com/office/drawing/2014/main" id="{F4BDA3D2-855B-0144-9236-B0D4774A9FD8}"/>
              </a:ext>
            </a:extLst>
          </p:cNvPr>
          <p:cNvSpPr>
            <a:spLocks noGrp="1"/>
          </p:cNvSpPr>
          <p:nvPr>
            <p:ph idx="1"/>
          </p:nvPr>
        </p:nvSpPr>
        <p:spPr>
          <a:xfrm>
            <a:off x="838200" y="1690688"/>
            <a:ext cx="10515600" cy="4351338"/>
          </a:xfrm>
        </p:spPr>
        <p:txBody>
          <a:bodyPr vert="horz" lIns="91440" tIns="45720" rIns="91440" bIns="45720" rtlCol="0" anchor="t">
            <a:noAutofit/>
          </a:bodyPr>
          <a:lstStyle/>
          <a:p>
            <a:pPr marL="400050" indent="-400050">
              <a:lnSpc>
                <a:spcPct val="100000"/>
              </a:lnSpc>
              <a:spcBef>
                <a:spcPts val="500"/>
              </a:spcBef>
            </a:pPr>
            <a:r>
              <a:rPr lang="en-US" dirty="0">
                <a:latin typeface="Arial"/>
                <a:cs typeface="Arial"/>
              </a:rPr>
              <a:t>Maximize the impact of HAI communications to frontline staff by using metrics and measures that are meaningful to them and be sure to celebrate successes.</a:t>
            </a:r>
            <a:endParaRPr lang="en-US" sz="2800" dirty="0"/>
          </a:p>
          <a:p>
            <a:pPr marL="0" indent="0">
              <a:lnSpc>
                <a:spcPct val="100000"/>
              </a:lnSpc>
              <a:spcBef>
                <a:spcPts val="500"/>
              </a:spcBef>
              <a:buNone/>
            </a:pPr>
            <a:endParaRPr lang="en-US" dirty="0"/>
          </a:p>
        </p:txBody>
      </p:sp>
    </p:spTree>
    <p:extLst>
      <p:ext uri="{BB962C8B-B14F-4D97-AF65-F5344CB8AC3E}">
        <p14:creationId xmlns:p14="http://schemas.microsoft.com/office/powerpoint/2010/main" val="42601019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9310B-E17B-F34F-9BAA-A9C2FD388EF6}"/>
              </a:ext>
            </a:extLst>
          </p:cNvPr>
          <p:cNvSpPr>
            <a:spLocks noGrp="1"/>
          </p:cNvSpPr>
          <p:nvPr>
            <p:ph type="ctrTitle"/>
          </p:nvPr>
        </p:nvSpPr>
        <p:spPr>
          <a:xfrm>
            <a:off x="6095997" y="-2677695"/>
            <a:ext cx="5942121" cy="2677695"/>
          </a:xfrm>
        </p:spPr>
        <p:txBody>
          <a:bodyPr vert="horz" lIns="91440" tIns="45720" rIns="91440" bIns="45720" rtlCol="0" anchor="b">
            <a:normAutofit/>
          </a:bodyPr>
          <a:lstStyle/>
          <a:p>
            <a:r>
              <a:rPr lang="en-US" dirty="0"/>
              <a:t>Closing information</a:t>
            </a:r>
          </a:p>
        </p:txBody>
      </p:sp>
      <p:sp>
        <p:nvSpPr>
          <p:cNvPr id="3" name="Subtitle 2">
            <a:extLst>
              <a:ext uri="{FF2B5EF4-FFF2-40B4-BE49-F238E27FC236}">
                <a16:creationId xmlns:a16="http://schemas.microsoft.com/office/drawing/2014/main" id="{B345E390-A723-423E-B616-E4B6F209A64B}"/>
              </a:ext>
            </a:extLst>
          </p:cNvPr>
          <p:cNvSpPr>
            <a:spLocks noGrp="1"/>
          </p:cNvSpPr>
          <p:nvPr>
            <p:ph type="subTitle" idx="1"/>
          </p:nvPr>
        </p:nvSpPr>
        <p:spPr>
          <a:xfrm>
            <a:off x="6324598" y="2915868"/>
            <a:ext cx="5446822" cy="2762099"/>
          </a:xfrm>
        </p:spPr>
        <p:txBody>
          <a:bodyPr vert="horz" lIns="91440" tIns="45720" rIns="91440" bIns="45720" rtlCol="0" anchor="t">
            <a:normAutofit fontScale="62500" lnSpcReduction="20000"/>
          </a:bodyPr>
          <a:lstStyle/>
          <a:p>
            <a:pPr algn="l">
              <a:lnSpc>
                <a:spcPct val="120000"/>
              </a:lnSpc>
            </a:pPr>
            <a:r>
              <a:rPr lang="en-US" dirty="0">
                <a:latin typeface="Arial"/>
                <a:cs typeface="Arial"/>
              </a:rPr>
              <a:t>The research and development of this toolkit were funded by the Agency for Healthcare Research and Quality [Grant# R01HS024958].</a:t>
            </a:r>
          </a:p>
          <a:p>
            <a:pPr algn="l">
              <a:lnSpc>
                <a:spcPct val="120000"/>
              </a:lnSpc>
            </a:pPr>
            <a:r>
              <a:rPr lang="en-US" dirty="0"/>
              <a:t>If you would like further information about this study, or would like to participate in future research studies, please contact the SMART Principal Investigator, Dr. Ann </a:t>
            </a:r>
            <a:r>
              <a:rPr lang="en-US" dirty="0" err="1"/>
              <a:t>McAlearney</a:t>
            </a:r>
            <a:r>
              <a:rPr lang="en-US" dirty="0"/>
              <a:t>, at </a:t>
            </a:r>
            <a:r>
              <a:rPr lang="en-US" dirty="0">
                <a:hlinkClick r:id="rId2"/>
              </a:rPr>
              <a:t>ann.mcalearney@osumc.edu</a:t>
            </a:r>
            <a:r>
              <a:rPr lang="en-US" dirty="0"/>
              <a:t>.</a:t>
            </a:r>
          </a:p>
          <a:p>
            <a:endParaRPr lang="en-US" dirty="0"/>
          </a:p>
        </p:txBody>
      </p:sp>
    </p:spTree>
    <p:extLst>
      <p:ext uri="{BB962C8B-B14F-4D97-AF65-F5344CB8AC3E}">
        <p14:creationId xmlns:p14="http://schemas.microsoft.com/office/powerpoint/2010/main" val="4215607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3C36E-FE8A-C843-B393-2806959D9949}"/>
              </a:ext>
            </a:extLst>
          </p:cNvPr>
          <p:cNvSpPr>
            <a:spLocks noGrp="1"/>
          </p:cNvSpPr>
          <p:nvPr>
            <p:ph type="title"/>
          </p:nvPr>
        </p:nvSpPr>
        <p:spPr/>
        <p:txBody>
          <a:bodyPr/>
          <a:lstStyle/>
          <a:p>
            <a:r>
              <a:rPr lang="en-US" dirty="0"/>
              <a:t>Assessment Form</a:t>
            </a:r>
          </a:p>
        </p:txBody>
      </p:sp>
      <p:sp>
        <p:nvSpPr>
          <p:cNvPr id="5" name="Content Placeholder 4">
            <a:extLst>
              <a:ext uri="{FF2B5EF4-FFF2-40B4-BE49-F238E27FC236}">
                <a16:creationId xmlns:a16="http://schemas.microsoft.com/office/drawing/2014/main" id="{0300AE2C-8BB8-8246-8A2D-9D68F9A2E7CC}"/>
              </a:ext>
            </a:extLst>
          </p:cNvPr>
          <p:cNvSpPr>
            <a:spLocks noGrp="1"/>
          </p:cNvSpPr>
          <p:nvPr>
            <p:ph sz="quarter" idx="4"/>
          </p:nvPr>
        </p:nvSpPr>
        <p:spPr>
          <a:xfrm>
            <a:off x="5657850" y="1690688"/>
            <a:ext cx="6064250" cy="4498975"/>
          </a:xfrm>
        </p:spPr>
        <p:txBody>
          <a:bodyPr>
            <a:noAutofit/>
          </a:bodyPr>
          <a:lstStyle/>
          <a:p>
            <a:pPr marL="0" indent="0">
              <a:lnSpc>
                <a:spcPct val="100000"/>
              </a:lnSpc>
              <a:spcBef>
                <a:spcPts val="0"/>
              </a:spcBef>
              <a:buNone/>
            </a:pPr>
            <a:r>
              <a:rPr lang="en-US" sz="2400" dirty="0"/>
              <a:t>Take a moment to complete the </a:t>
            </a:r>
            <a:r>
              <a:rPr lang="en-US" sz="2400" b="1" dirty="0"/>
              <a:t>Assessment Form </a:t>
            </a:r>
            <a:r>
              <a:rPr lang="en-US" sz="2400" dirty="0"/>
              <a:t>for </a:t>
            </a:r>
            <a:r>
              <a:rPr lang="en-US" sz="2400" u="sng" dirty="0"/>
              <a:t>communicators</a:t>
            </a:r>
            <a:r>
              <a:rPr lang="en-US" sz="2400" dirty="0"/>
              <a:t> (e.g., those responsible for communicating HAI information to frontline staff, such as Frontline Managers, Infection Preventionists, etc.) to help you reflect on how you currently communicate HAI information to frontline staff.</a:t>
            </a:r>
          </a:p>
          <a:p>
            <a:pPr>
              <a:lnSpc>
                <a:spcPct val="100000"/>
              </a:lnSpc>
              <a:spcBef>
                <a:spcPts val="0"/>
              </a:spcBef>
            </a:pPr>
            <a:endParaRPr lang="en-US" sz="2400" dirty="0"/>
          </a:p>
          <a:p>
            <a:pPr marL="0" indent="0">
              <a:lnSpc>
                <a:spcPct val="100000"/>
              </a:lnSpc>
              <a:spcBef>
                <a:spcPts val="0"/>
              </a:spcBef>
              <a:buNone/>
            </a:pPr>
            <a:r>
              <a:rPr lang="en-US" sz="2400" dirty="0"/>
              <a:t>The </a:t>
            </a:r>
            <a:r>
              <a:rPr lang="en-US" sz="2400" b="1" dirty="0"/>
              <a:t>Assessment Forms </a:t>
            </a:r>
            <a:r>
              <a:rPr lang="en-US" sz="2400" dirty="0"/>
              <a:t>filled out by your </a:t>
            </a:r>
            <a:r>
              <a:rPr lang="en-US" sz="2400" u="sng" dirty="0"/>
              <a:t>frontline staff</a:t>
            </a:r>
            <a:r>
              <a:rPr lang="en-US" sz="2400" dirty="0"/>
              <a:t> will also provide insight on how HAI information is currently communicated in your hospital or unit.</a:t>
            </a:r>
          </a:p>
          <a:p>
            <a:pPr>
              <a:lnSpc>
                <a:spcPct val="100000"/>
              </a:lnSpc>
              <a:spcBef>
                <a:spcPts val="0"/>
              </a:spcBef>
            </a:pPr>
            <a:endParaRPr lang="en-US" sz="2400" dirty="0"/>
          </a:p>
        </p:txBody>
      </p:sp>
      <p:sp>
        <p:nvSpPr>
          <p:cNvPr id="7" name="Rectangle 6">
            <a:extLst>
              <a:ext uri="{FF2B5EF4-FFF2-40B4-BE49-F238E27FC236}">
                <a16:creationId xmlns:a16="http://schemas.microsoft.com/office/drawing/2014/main" id="{5D9EC939-2E7A-E448-8E77-EF377F92EDE9}"/>
              </a:ext>
              <a:ext uri="{C183D7F6-B498-43B3-948B-1728B52AA6E4}">
                <adec:decorative xmlns:adec="http://schemas.microsoft.com/office/drawing/2017/decorative" val="1"/>
              </a:ext>
            </a:extLst>
          </p:cNvPr>
          <p:cNvSpPr/>
          <p:nvPr/>
        </p:nvSpPr>
        <p:spPr>
          <a:xfrm>
            <a:off x="1206500" y="1528763"/>
            <a:ext cx="3710807" cy="4843462"/>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small version of the paper assessment form.">
            <a:extLst>
              <a:ext uri="{FF2B5EF4-FFF2-40B4-BE49-F238E27FC236}">
                <a16:creationId xmlns:a16="http://schemas.microsoft.com/office/drawing/2014/main" id="{BD0F5E55-97C5-724D-815E-E9980A97025B}"/>
              </a:ext>
            </a:extLst>
          </p:cNvPr>
          <p:cNvPicPr>
            <a:picLocks noChangeAspect="1"/>
          </p:cNvPicPr>
          <p:nvPr/>
        </p:nvPicPr>
        <p:blipFill>
          <a:blip r:embed="rId2"/>
          <a:srcRect/>
          <a:stretch/>
        </p:blipFill>
        <p:spPr>
          <a:xfrm>
            <a:off x="1206500" y="1533075"/>
            <a:ext cx="3710807" cy="4802220"/>
          </a:xfrm>
          <a:prstGeom prst="rect">
            <a:avLst/>
          </a:prstGeom>
        </p:spPr>
      </p:pic>
    </p:spTree>
    <p:extLst>
      <p:ext uri="{BB962C8B-B14F-4D97-AF65-F5344CB8AC3E}">
        <p14:creationId xmlns:p14="http://schemas.microsoft.com/office/powerpoint/2010/main" val="2648195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A3BF5-0F8F-7648-B5AA-663AB9C99555}"/>
              </a:ext>
            </a:extLst>
          </p:cNvPr>
          <p:cNvSpPr>
            <a:spLocks noGrp="1"/>
          </p:cNvSpPr>
          <p:nvPr>
            <p:ph type="title"/>
          </p:nvPr>
        </p:nvSpPr>
        <p:spPr/>
        <p:txBody>
          <a:bodyPr/>
          <a:lstStyle/>
          <a:p>
            <a:r>
              <a:rPr lang="en-US" dirty="0"/>
              <a:t>Needs Assessment Worksheet</a:t>
            </a:r>
          </a:p>
        </p:txBody>
      </p:sp>
      <p:sp>
        <p:nvSpPr>
          <p:cNvPr id="5" name="Content Placeholder 4">
            <a:extLst>
              <a:ext uri="{FF2B5EF4-FFF2-40B4-BE49-F238E27FC236}">
                <a16:creationId xmlns:a16="http://schemas.microsoft.com/office/drawing/2014/main" id="{399038E8-AB93-8648-8F38-2CBD7C44AAF0}"/>
              </a:ext>
            </a:extLst>
          </p:cNvPr>
          <p:cNvSpPr>
            <a:spLocks noGrp="1"/>
          </p:cNvSpPr>
          <p:nvPr>
            <p:ph sz="quarter" idx="4"/>
          </p:nvPr>
        </p:nvSpPr>
        <p:spPr>
          <a:xfrm>
            <a:off x="6169024" y="1680640"/>
            <a:ext cx="5183188" cy="3684588"/>
          </a:xfrm>
        </p:spPr>
        <p:txBody>
          <a:bodyPr>
            <a:normAutofit/>
          </a:bodyPr>
          <a:lstStyle/>
          <a:p>
            <a:pPr marL="0" indent="0">
              <a:lnSpc>
                <a:spcPct val="100000"/>
              </a:lnSpc>
              <a:spcBef>
                <a:spcPts val="0"/>
              </a:spcBef>
              <a:buNone/>
            </a:pPr>
            <a:r>
              <a:rPr lang="en-US" sz="2400" dirty="0"/>
              <a:t>Throughout the presentation, please use the </a:t>
            </a:r>
            <a:r>
              <a:rPr lang="en-US" sz="2400" b="1" dirty="0"/>
              <a:t>Needs Assessment Worksheet </a:t>
            </a:r>
            <a:r>
              <a:rPr lang="en-US" sz="2400" dirty="0"/>
              <a:t>to reflect on ways in which communicating HAI information to frontline staff could be improved at your hospital. </a:t>
            </a:r>
          </a:p>
          <a:p>
            <a:pPr>
              <a:lnSpc>
                <a:spcPct val="100000"/>
              </a:lnSpc>
              <a:spcBef>
                <a:spcPts val="0"/>
              </a:spcBef>
            </a:pPr>
            <a:endParaRPr lang="en-US" sz="2400" dirty="0"/>
          </a:p>
        </p:txBody>
      </p:sp>
      <p:sp>
        <p:nvSpPr>
          <p:cNvPr id="6" name="Rectangle 5">
            <a:extLst>
              <a:ext uri="{FF2B5EF4-FFF2-40B4-BE49-F238E27FC236}">
                <a16:creationId xmlns:a16="http://schemas.microsoft.com/office/drawing/2014/main" id="{8C04CEB3-241A-9546-90D3-69D86901C245}"/>
              </a:ext>
              <a:ext uri="{C183D7F6-B498-43B3-948B-1728B52AA6E4}">
                <adec:decorative xmlns:adec="http://schemas.microsoft.com/office/drawing/2017/decorative" val="1"/>
              </a:ext>
            </a:extLst>
          </p:cNvPr>
          <p:cNvSpPr/>
          <p:nvPr/>
        </p:nvSpPr>
        <p:spPr>
          <a:xfrm>
            <a:off x="1206500" y="1528763"/>
            <a:ext cx="3710807" cy="4843462"/>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small version of the needs assessment worksheet.">
            <a:extLst>
              <a:ext uri="{FF2B5EF4-FFF2-40B4-BE49-F238E27FC236}">
                <a16:creationId xmlns:a16="http://schemas.microsoft.com/office/drawing/2014/main" id="{EAA141CA-57F9-1A4C-BBA5-E3C442E10104}"/>
              </a:ext>
            </a:extLst>
          </p:cNvPr>
          <p:cNvPicPr>
            <a:picLocks noChangeAspect="1"/>
          </p:cNvPicPr>
          <p:nvPr/>
        </p:nvPicPr>
        <p:blipFill>
          <a:blip r:embed="rId2"/>
          <a:stretch>
            <a:fillRect/>
          </a:stretch>
        </p:blipFill>
        <p:spPr>
          <a:xfrm>
            <a:off x="1206500" y="1527347"/>
            <a:ext cx="3720700" cy="4835838"/>
          </a:xfrm>
          <a:prstGeom prst="rect">
            <a:avLst/>
          </a:prstGeom>
        </p:spPr>
      </p:pic>
    </p:spTree>
    <p:extLst>
      <p:ext uri="{BB962C8B-B14F-4D97-AF65-F5344CB8AC3E}">
        <p14:creationId xmlns:p14="http://schemas.microsoft.com/office/powerpoint/2010/main" val="1126134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14350-4010-F34C-876A-623522F8BC18}"/>
              </a:ext>
            </a:extLst>
          </p:cNvPr>
          <p:cNvSpPr>
            <a:spLocks noGrp="1"/>
          </p:cNvSpPr>
          <p:nvPr>
            <p:ph type="title"/>
          </p:nvPr>
        </p:nvSpPr>
        <p:spPr/>
        <p:txBody>
          <a:bodyPr/>
          <a:lstStyle/>
          <a:p>
            <a:r>
              <a:rPr lang="en-US" dirty="0">
                <a:solidFill>
                  <a:schemeClr val="tx1"/>
                </a:solidFill>
              </a:rPr>
              <a:t>Improving communication </a:t>
            </a:r>
            <a:br>
              <a:rPr lang="en-US" dirty="0">
                <a:solidFill>
                  <a:schemeClr val="tx1"/>
                </a:solidFill>
              </a:rPr>
            </a:br>
            <a:r>
              <a:rPr lang="en-US" dirty="0">
                <a:solidFill>
                  <a:schemeClr val="tx1"/>
                </a:solidFill>
              </a:rPr>
              <a:t>of HAI information to frontline staff</a:t>
            </a:r>
          </a:p>
        </p:txBody>
      </p:sp>
      <p:sp>
        <p:nvSpPr>
          <p:cNvPr id="3" name="Content Placeholder 2">
            <a:extLst>
              <a:ext uri="{FF2B5EF4-FFF2-40B4-BE49-F238E27FC236}">
                <a16:creationId xmlns:a16="http://schemas.microsoft.com/office/drawing/2014/main" id="{AB1EF91B-B058-1B42-ABC7-15909F1CE2C6}"/>
              </a:ext>
            </a:extLst>
          </p:cNvPr>
          <p:cNvSpPr>
            <a:spLocks noGrp="1"/>
          </p:cNvSpPr>
          <p:nvPr>
            <p:ph idx="1"/>
          </p:nvPr>
        </p:nvSpPr>
        <p:spPr>
          <a:xfrm>
            <a:off x="838200" y="2154249"/>
            <a:ext cx="10515600" cy="917575"/>
          </a:xfrm>
        </p:spPr>
        <p:txBody>
          <a:bodyPr>
            <a:normAutofit/>
          </a:bodyPr>
          <a:lstStyle/>
          <a:p>
            <a:r>
              <a:rPr lang="en-US" sz="2700" dirty="0"/>
              <a:t>Choosing measures and metrics</a:t>
            </a:r>
          </a:p>
        </p:txBody>
      </p:sp>
      <p:sp>
        <p:nvSpPr>
          <p:cNvPr id="4" name="Content Placeholder 3">
            <a:extLst>
              <a:ext uri="{FF2B5EF4-FFF2-40B4-BE49-F238E27FC236}">
                <a16:creationId xmlns:a16="http://schemas.microsoft.com/office/drawing/2014/main" id="{E4E0A6E8-29D4-FF4C-BD9F-D216ABED0924}"/>
              </a:ext>
            </a:extLst>
          </p:cNvPr>
          <p:cNvSpPr>
            <a:spLocks noGrp="1"/>
          </p:cNvSpPr>
          <p:nvPr>
            <p:ph idx="13"/>
          </p:nvPr>
        </p:nvSpPr>
        <p:spPr>
          <a:xfrm>
            <a:off x="838200" y="3206761"/>
            <a:ext cx="10515600" cy="917575"/>
          </a:xfrm>
        </p:spPr>
        <p:txBody>
          <a:bodyPr>
            <a:normAutofit/>
          </a:bodyPr>
          <a:lstStyle/>
          <a:p>
            <a:r>
              <a:rPr lang="en-US" sz="2700" dirty="0"/>
              <a:t>Selecting ways to communicate HAI information</a:t>
            </a:r>
          </a:p>
        </p:txBody>
      </p:sp>
      <p:sp>
        <p:nvSpPr>
          <p:cNvPr id="5" name="Content Placeholder 4">
            <a:extLst>
              <a:ext uri="{FF2B5EF4-FFF2-40B4-BE49-F238E27FC236}">
                <a16:creationId xmlns:a16="http://schemas.microsoft.com/office/drawing/2014/main" id="{4E12F59E-D789-DC4A-A1CF-80EF236EFE86}"/>
              </a:ext>
            </a:extLst>
          </p:cNvPr>
          <p:cNvSpPr>
            <a:spLocks noGrp="1"/>
          </p:cNvSpPr>
          <p:nvPr>
            <p:ph idx="14"/>
          </p:nvPr>
        </p:nvSpPr>
        <p:spPr>
          <a:xfrm>
            <a:off x="838200" y="4259273"/>
            <a:ext cx="10515600" cy="917575"/>
          </a:xfrm>
        </p:spPr>
        <p:txBody>
          <a:bodyPr>
            <a:noAutofit/>
          </a:bodyPr>
          <a:lstStyle/>
          <a:p>
            <a:pPr>
              <a:lnSpc>
                <a:spcPct val="100000"/>
              </a:lnSpc>
              <a:spcBef>
                <a:spcPts val="0"/>
              </a:spcBef>
            </a:pPr>
            <a:r>
              <a:rPr lang="en-US" sz="2700" dirty="0"/>
              <a:t>Determining the frequency and timing of </a:t>
            </a:r>
          </a:p>
          <a:p>
            <a:pPr>
              <a:lnSpc>
                <a:spcPct val="100000"/>
              </a:lnSpc>
              <a:spcBef>
                <a:spcPts val="0"/>
              </a:spcBef>
            </a:pPr>
            <a:r>
              <a:rPr lang="en-US" sz="2700" dirty="0"/>
              <a:t>communicating HAI information</a:t>
            </a:r>
          </a:p>
        </p:txBody>
      </p:sp>
      <p:sp>
        <p:nvSpPr>
          <p:cNvPr id="6" name="Content Placeholder 5">
            <a:extLst>
              <a:ext uri="{FF2B5EF4-FFF2-40B4-BE49-F238E27FC236}">
                <a16:creationId xmlns:a16="http://schemas.microsoft.com/office/drawing/2014/main" id="{0DF6281A-752D-3343-9057-658B10B40F2D}"/>
              </a:ext>
            </a:extLst>
          </p:cNvPr>
          <p:cNvSpPr>
            <a:spLocks noGrp="1"/>
          </p:cNvSpPr>
          <p:nvPr>
            <p:ph idx="15"/>
          </p:nvPr>
        </p:nvSpPr>
        <p:spPr>
          <a:xfrm>
            <a:off x="838200" y="5311785"/>
            <a:ext cx="10515600" cy="917575"/>
          </a:xfrm>
        </p:spPr>
        <p:txBody>
          <a:bodyPr>
            <a:normAutofit/>
          </a:bodyPr>
          <a:lstStyle/>
          <a:p>
            <a:r>
              <a:rPr lang="en-US" sz="2700" dirty="0"/>
              <a:t>Maximizing the impact of communicating HAI information</a:t>
            </a:r>
          </a:p>
        </p:txBody>
      </p:sp>
    </p:spTree>
    <p:extLst>
      <p:ext uri="{BB962C8B-B14F-4D97-AF65-F5344CB8AC3E}">
        <p14:creationId xmlns:p14="http://schemas.microsoft.com/office/powerpoint/2010/main" val="3460299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22DEB-8AAD-544F-A2DE-00A61E676B6B}"/>
              </a:ext>
            </a:extLst>
          </p:cNvPr>
          <p:cNvSpPr>
            <a:spLocks noGrp="1"/>
          </p:cNvSpPr>
          <p:nvPr>
            <p:ph type="ctrTitle"/>
          </p:nvPr>
        </p:nvSpPr>
        <p:spPr>
          <a:xfrm>
            <a:off x="6096000" y="2514359"/>
            <a:ext cx="5942121" cy="2677695"/>
          </a:xfrm>
        </p:spPr>
        <p:txBody>
          <a:bodyPr>
            <a:normAutofit/>
          </a:bodyPr>
          <a:lstStyle/>
          <a:p>
            <a:r>
              <a:rPr lang="en-US" sz="5400" dirty="0">
                <a:solidFill>
                  <a:schemeClr val="tx1"/>
                </a:solidFill>
              </a:rPr>
              <a:t>Choosing measures </a:t>
            </a:r>
            <a:br>
              <a:rPr lang="en-US" sz="5400" dirty="0">
                <a:solidFill>
                  <a:schemeClr val="tx1"/>
                </a:solidFill>
              </a:rPr>
            </a:br>
            <a:r>
              <a:rPr lang="en-US" sz="5400" dirty="0">
                <a:solidFill>
                  <a:schemeClr val="tx1"/>
                </a:solidFill>
              </a:rPr>
              <a:t>and metrics</a:t>
            </a:r>
          </a:p>
        </p:txBody>
      </p:sp>
    </p:spTree>
    <p:extLst>
      <p:ext uri="{BB962C8B-B14F-4D97-AF65-F5344CB8AC3E}">
        <p14:creationId xmlns:p14="http://schemas.microsoft.com/office/powerpoint/2010/main" val="2920382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2543B-0D98-D140-A444-5629ACE8F922}"/>
              </a:ext>
            </a:extLst>
          </p:cNvPr>
          <p:cNvSpPr>
            <a:spLocks noGrp="1"/>
          </p:cNvSpPr>
          <p:nvPr>
            <p:ph type="title"/>
          </p:nvPr>
        </p:nvSpPr>
        <p:spPr/>
        <p:txBody>
          <a:bodyPr/>
          <a:lstStyle/>
          <a:p>
            <a:r>
              <a:rPr lang="en-US" dirty="0"/>
              <a:t>Common measures and metrics</a:t>
            </a:r>
          </a:p>
        </p:txBody>
      </p:sp>
      <p:sp>
        <p:nvSpPr>
          <p:cNvPr id="3" name="Content Placeholder 2">
            <a:extLst>
              <a:ext uri="{FF2B5EF4-FFF2-40B4-BE49-F238E27FC236}">
                <a16:creationId xmlns:a16="http://schemas.microsoft.com/office/drawing/2014/main" id="{BDD29445-8496-8D40-ACEA-8DC8954D5E3B}"/>
              </a:ext>
            </a:extLst>
          </p:cNvPr>
          <p:cNvSpPr>
            <a:spLocks noGrp="1"/>
          </p:cNvSpPr>
          <p:nvPr>
            <p:ph idx="1"/>
          </p:nvPr>
        </p:nvSpPr>
        <p:spPr>
          <a:xfrm>
            <a:off x="838200" y="1482436"/>
            <a:ext cx="10515600" cy="4488787"/>
          </a:xfrm>
        </p:spPr>
        <p:txBody>
          <a:bodyPr>
            <a:noAutofit/>
          </a:bodyPr>
          <a:lstStyle/>
          <a:p>
            <a:pPr marL="11113" lvl="1" indent="0">
              <a:lnSpc>
                <a:spcPct val="100000"/>
              </a:lnSpc>
              <a:buNone/>
            </a:pPr>
            <a:r>
              <a:rPr lang="en-US" sz="2400" dirty="0"/>
              <a:t>HAIs, and the infection prevention processes used to prevent them, can be measured and tracked in many ways. </a:t>
            </a:r>
          </a:p>
          <a:p>
            <a:pPr marL="11113" lvl="1" indent="0">
              <a:lnSpc>
                <a:spcPct val="100000"/>
              </a:lnSpc>
              <a:buNone/>
            </a:pPr>
            <a:endParaRPr lang="en-US" sz="2400" dirty="0"/>
          </a:p>
          <a:p>
            <a:pPr marL="11113" lvl="1" indent="0">
              <a:lnSpc>
                <a:spcPct val="100000"/>
              </a:lnSpc>
              <a:buNone/>
            </a:pPr>
            <a:r>
              <a:rPr lang="en-US" sz="2400" dirty="0"/>
              <a:t>Common </a:t>
            </a:r>
            <a:r>
              <a:rPr lang="en-US" sz="2400" b="1" dirty="0"/>
              <a:t>measures and metrics </a:t>
            </a:r>
            <a:r>
              <a:rPr lang="en-US" sz="2400" dirty="0"/>
              <a:t>include:</a:t>
            </a:r>
            <a:endParaRPr lang="en-US" sz="1800" dirty="0"/>
          </a:p>
          <a:p>
            <a:pPr marL="693737" lvl="1" indent="-342900">
              <a:lnSpc>
                <a:spcPct val="100000"/>
              </a:lnSpc>
              <a:spcBef>
                <a:spcPts val="0"/>
              </a:spcBef>
            </a:pPr>
            <a:r>
              <a:rPr lang="en-US" sz="2200" dirty="0"/>
              <a:t>Days since last infection</a:t>
            </a:r>
          </a:p>
          <a:p>
            <a:pPr marL="693737" lvl="1" indent="-342900">
              <a:lnSpc>
                <a:spcPct val="100000"/>
              </a:lnSpc>
              <a:spcBef>
                <a:spcPts val="0"/>
              </a:spcBef>
            </a:pPr>
            <a:r>
              <a:rPr lang="en-US" sz="2200" dirty="0"/>
              <a:t>Number of infections</a:t>
            </a:r>
          </a:p>
          <a:p>
            <a:pPr marL="693737" lvl="1" indent="-342900">
              <a:lnSpc>
                <a:spcPct val="100000"/>
              </a:lnSpc>
              <a:spcBef>
                <a:spcPts val="0"/>
              </a:spcBef>
            </a:pPr>
            <a:r>
              <a:rPr lang="en-US" sz="2200" dirty="0"/>
              <a:t>Infection rate</a:t>
            </a:r>
          </a:p>
          <a:p>
            <a:pPr marL="693737" lvl="1" indent="-342900">
              <a:lnSpc>
                <a:spcPct val="100000"/>
              </a:lnSpc>
              <a:spcBef>
                <a:spcPts val="0"/>
              </a:spcBef>
            </a:pPr>
            <a:r>
              <a:rPr lang="en-US" sz="2200" dirty="0"/>
              <a:t>Standardized infection ratio (SIR)</a:t>
            </a:r>
          </a:p>
          <a:p>
            <a:pPr marL="693737" lvl="1" indent="-342900">
              <a:lnSpc>
                <a:spcPct val="100000"/>
              </a:lnSpc>
              <a:spcBef>
                <a:spcPts val="0"/>
              </a:spcBef>
            </a:pPr>
            <a:r>
              <a:rPr lang="en-US" sz="2200" dirty="0"/>
              <a:t>Device days</a:t>
            </a:r>
          </a:p>
          <a:p>
            <a:pPr marL="693737" lvl="1" indent="-342900">
              <a:lnSpc>
                <a:spcPct val="100000"/>
              </a:lnSpc>
              <a:spcBef>
                <a:spcPts val="0"/>
              </a:spcBef>
            </a:pPr>
            <a:r>
              <a:rPr lang="en-US" sz="2200" dirty="0"/>
              <a:t>Utilization rate</a:t>
            </a:r>
          </a:p>
          <a:p>
            <a:pPr marL="693737" lvl="1" indent="-342900">
              <a:lnSpc>
                <a:spcPct val="100000"/>
              </a:lnSpc>
              <a:spcBef>
                <a:spcPts val="0"/>
              </a:spcBef>
            </a:pPr>
            <a:r>
              <a:rPr lang="en-US" sz="2200" dirty="0"/>
              <a:t>Standardized utilization ratio (SUR)</a:t>
            </a:r>
          </a:p>
          <a:p>
            <a:pPr marL="693737" lvl="1" indent="-342900">
              <a:lnSpc>
                <a:spcPct val="100000"/>
              </a:lnSpc>
              <a:spcBef>
                <a:spcPts val="0"/>
              </a:spcBef>
            </a:pPr>
            <a:r>
              <a:rPr lang="en-US" sz="2200" dirty="0"/>
              <a:t>Infection prevention process information (audit reports, number of Foley catheters removed with a nurse-driven protocol, etc.)</a:t>
            </a:r>
          </a:p>
          <a:p>
            <a:pPr>
              <a:lnSpc>
                <a:spcPct val="100000"/>
              </a:lnSpc>
            </a:pPr>
            <a:endParaRPr lang="en-US" sz="1800" dirty="0"/>
          </a:p>
        </p:txBody>
      </p:sp>
    </p:spTree>
    <p:extLst>
      <p:ext uri="{BB962C8B-B14F-4D97-AF65-F5344CB8AC3E}">
        <p14:creationId xmlns:p14="http://schemas.microsoft.com/office/powerpoint/2010/main" val="39149348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50800">
          <a:solidFill>
            <a:schemeClr val="tx1"/>
          </a:solid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MART template 2" id="{2DEB3E62-C100-C348-BA86-D667DCA5F415}" vid="{3A6135FD-3A6B-5F4A-AEEE-B38B86837F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09E16887271774BAB636F036EA7100D" ma:contentTypeVersion="6" ma:contentTypeDescription="Create a new document." ma:contentTypeScope="" ma:versionID="2514974c0df641a16771b10ea17d9ce3">
  <xsd:schema xmlns:xsd="http://www.w3.org/2001/XMLSchema" xmlns:xs="http://www.w3.org/2001/XMLSchema" xmlns:p="http://schemas.microsoft.com/office/2006/metadata/properties" xmlns:ns2="09ac5009-1398-4162-a9c8-560eaf3e6242" xmlns:ns3="faa8ec0c-6a4d-4230-826e-6ef9223c26c9" targetNamespace="http://schemas.microsoft.com/office/2006/metadata/properties" ma:root="true" ma:fieldsID="e299bbee67e6123ab53feb87553fc6c1" ns2:_="" ns3:_="">
    <xsd:import namespace="09ac5009-1398-4162-a9c8-560eaf3e6242"/>
    <xsd:import namespace="faa8ec0c-6a4d-4230-826e-6ef9223c26c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ac5009-1398-4162-a9c8-560eaf3e62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aa8ec0c-6a4d-4230-826e-6ef9223c26c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3D1DD6A-5F5D-41BD-8756-6F4CF712C5CA}">
  <ds:schemaRefs>
    <ds:schemaRef ds:uri="http://purl.org/dc/dcmitype/"/>
    <ds:schemaRef ds:uri="http://www.w3.org/XML/1998/namespace"/>
    <ds:schemaRef ds:uri="faa8ec0c-6a4d-4230-826e-6ef9223c26c9"/>
    <ds:schemaRef ds:uri="09ac5009-1398-4162-a9c8-560eaf3e6242"/>
    <ds:schemaRef ds:uri="http://purl.org/dc/term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2C45BC17-DE0A-4305-A1F3-4242C7ED98A2}">
  <ds:schemaRefs>
    <ds:schemaRef ds:uri="09ac5009-1398-4162-a9c8-560eaf3e6242"/>
    <ds:schemaRef ds:uri="faa8ec0c-6a4d-4230-826e-6ef9223c26c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D442F45-8EB5-4299-B09B-A80140816CF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2174</TotalTime>
  <Words>2538</Words>
  <Application>Microsoft Macintosh PowerPoint</Application>
  <PresentationFormat>Widescreen</PresentationFormat>
  <Paragraphs>202</Paragraphs>
  <Slides>44</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Calibri</vt:lpstr>
      <vt:lpstr>Wingdings</vt:lpstr>
      <vt:lpstr>Office Theme</vt:lpstr>
      <vt:lpstr>Communicating HAI Information to Frontline Staff</vt:lpstr>
      <vt:lpstr>Objective</vt:lpstr>
      <vt:lpstr>Background for resource module</vt:lpstr>
      <vt:lpstr>Supporting discussion</vt:lpstr>
      <vt:lpstr>Assessment Form</vt:lpstr>
      <vt:lpstr>Needs Assessment Worksheet</vt:lpstr>
      <vt:lpstr>Improving communication  of HAI information to frontline staff</vt:lpstr>
      <vt:lpstr>Choosing measures  and metrics</vt:lpstr>
      <vt:lpstr>Common measures and metrics</vt:lpstr>
      <vt:lpstr>Days since last infection</vt:lpstr>
      <vt:lpstr>Number of infections</vt:lpstr>
      <vt:lpstr>Infection rate</vt:lpstr>
      <vt:lpstr>Standardized infection ratio (SIR)</vt:lpstr>
      <vt:lpstr>Device days</vt:lpstr>
      <vt:lpstr>Utilization rate</vt:lpstr>
      <vt:lpstr>Standardized utilization ratio (SUR)</vt:lpstr>
      <vt:lpstr>Infection prevention process information</vt:lpstr>
      <vt:lpstr>Making measures and metrics meaningful and motivational</vt:lpstr>
      <vt:lpstr>Link measures or metrics to goals</vt:lpstr>
      <vt:lpstr>Report measures or metrics over time</vt:lpstr>
      <vt:lpstr>Provide measures or metrics specific to the unit or individual</vt:lpstr>
      <vt:lpstr>Personalize measures and metrics by associating them with patient information</vt:lpstr>
      <vt:lpstr>Share information about prevention efforts, not just infection outcomes</vt:lpstr>
      <vt:lpstr>Selecting ways  to communicate HAI information</vt:lpstr>
      <vt:lpstr>Selecting effective means  to communicate HAI information</vt:lpstr>
      <vt:lpstr>Further considerations when communicating HAI information</vt:lpstr>
      <vt:lpstr>Make information easy to find</vt:lpstr>
      <vt:lpstr>Make information easy to understand</vt:lpstr>
      <vt:lpstr>Choose approaches that maintain focus on infection prevention</vt:lpstr>
      <vt:lpstr>Determining the frequency and timing of communicating HAI information</vt:lpstr>
      <vt:lpstr>The importance of the frequency and timing of communicating HAI information</vt:lpstr>
      <vt:lpstr>Considerations for the frequency and timing of communicating HAI information</vt:lpstr>
      <vt:lpstr>Update frontline staff daily with information  to maintain engagement and motivation</vt:lpstr>
      <vt:lpstr>Notify frontline staff about new infections  as soon as possible</vt:lpstr>
      <vt:lpstr>Provide timely feedback that can impact infection prevention practices in real time</vt:lpstr>
      <vt:lpstr>Maximizing  the impact  of communicating HAI information</vt:lpstr>
      <vt:lpstr>Maximizing the positive impact  of communicating information</vt:lpstr>
      <vt:lpstr>Maintain focus on infection prevention efforts</vt:lpstr>
      <vt:lpstr>Identify areas for improvement  in infection prevention practices</vt:lpstr>
      <vt:lpstr>Motivate staff and celebrate their successes</vt:lpstr>
      <vt:lpstr>Spread best practices identified through reporting of measures and metrics</vt:lpstr>
      <vt:lpstr>Summary</vt:lpstr>
      <vt:lpstr>The key takeaway is ...</vt:lpstr>
      <vt:lpstr>Closing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MacEwan</dc:creator>
  <cp:lastModifiedBy>Griesenbrock, Tyler</cp:lastModifiedBy>
  <cp:revision>87</cp:revision>
  <dcterms:created xsi:type="dcterms:W3CDTF">2021-03-17T18:48:17Z</dcterms:created>
  <dcterms:modified xsi:type="dcterms:W3CDTF">2023-12-05T20:21:54Z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0x010100A09E16887271774BAB636F036EA7100D</vt:lpwstr>
  </property>
</Properties>
</file>